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52" r:id="rId2"/>
    <p:sldMasterId id="2147483684" r:id="rId3"/>
  </p:sldMasterIdLst>
  <p:handoutMasterIdLst>
    <p:handoutMasterId r:id="rId15"/>
  </p:handoutMasterIdLst>
  <p:sldIdLst>
    <p:sldId id="330" r:id="rId4"/>
    <p:sldId id="309" r:id="rId5"/>
    <p:sldId id="331" r:id="rId6"/>
    <p:sldId id="310" r:id="rId7"/>
    <p:sldId id="332" r:id="rId8"/>
    <p:sldId id="312" r:id="rId9"/>
    <p:sldId id="334" r:id="rId10"/>
    <p:sldId id="329" r:id="rId11"/>
    <p:sldId id="333" r:id="rId12"/>
    <p:sldId id="311" r:id="rId13"/>
    <p:sldId id="335" r:id="rId14"/>
  </p:sldIdLst>
  <p:sldSz cx="12192000" cy="6858000"/>
  <p:notesSz cx="6858000" cy="9144000"/>
  <p:defaultTextStyle>
    <a:defPPr>
      <a:defRPr lang="en-US"/>
    </a:defPPr>
    <a:lvl1pPr marL="0" algn="l" defTabSz="914286" rtl="0" eaLnBrk="1" latinLnBrk="0" hangingPunct="1">
      <a:defRPr sz="1800" kern="1200">
        <a:solidFill>
          <a:schemeClr val="tx1"/>
        </a:solidFill>
        <a:latin typeface="+mn-lt"/>
        <a:ea typeface="+mn-ea"/>
        <a:cs typeface="+mn-cs"/>
      </a:defRPr>
    </a:lvl1pPr>
    <a:lvl2pPr marL="457144"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1"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4" algn="l" defTabSz="91428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6" userDrawn="1">
          <p15:clr>
            <a:srgbClr val="A4A3A4"/>
          </p15:clr>
        </p15:guide>
        <p15:guide id="2" pos="325" userDrawn="1">
          <p15:clr>
            <a:srgbClr val="A4A3A4"/>
          </p15:clr>
        </p15:guide>
        <p15:guide id="3"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4899A"/>
    <a:srgbClr val="5EA1A6"/>
    <a:srgbClr val="68A7AC"/>
    <a:srgbClr val="78B2B6"/>
    <a:srgbClr val="88BABE"/>
    <a:srgbClr val="666666"/>
    <a:srgbClr val="63F975"/>
    <a:srgbClr val="9CCCD2"/>
    <a:srgbClr val="FFFFCC"/>
    <a:srgbClr val="BBCA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00" autoAdjust="0"/>
    <p:restoredTop sz="94660"/>
  </p:normalViewPr>
  <p:slideViewPr>
    <p:cSldViewPr snapToGrid="0">
      <p:cViewPr varScale="1">
        <p:scale>
          <a:sx n="121" d="100"/>
          <a:sy n="121" d="100"/>
        </p:scale>
        <p:origin x="2088" y="91"/>
      </p:cViewPr>
      <p:guideLst>
        <p:guide orient="horz" pos="346"/>
        <p:guide pos="325"/>
        <p:guide pos="3840"/>
      </p:guideLst>
    </p:cSldViewPr>
  </p:slideViewPr>
  <p:notesTextViewPr>
    <p:cViewPr>
      <p:scale>
        <a:sx n="1" d="1"/>
        <a:sy n="1" d="1"/>
      </p:scale>
      <p:origin x="0" y="0"/>
    </p:cViewPr>
  </p:notesTextViewPr>
  <p:notesViewPr>
    <p:cSldViewPr snapToGrid="0">
      <p:cViewPr varScale="1">
        <p:scale>
          <a:sx n="83" d="100"/>
          <a:sy n="83" d="100"/>
        </p:scale>
        <p:origin x="3078"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D77BD0B-6671-4918-806E-AF0774B524C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Date Placeholder 2">
            <a:extLst>
              <a:ext uri="{FF2B5EF4-FFF2-40B4-BE49-F238E27FC236}">
                <a16:creationId xmlns:a16="http://schemas.microsoft.com/office/drawing/2014/main" id="{5FBF1A4F-3D55-422C-B8A0-C2EEC91719C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40EC3D-81A6-4902-813A-4CE4ADA4DAC6}" type="datetimeFigureOut">
              <a:rPr lang="ko-KR" altLang="en-US" smtClean="0"/>
              <a:t>2020-12-04</a:t>
            </a:fld>
            <a:endParaRPr lang="ko-KR" altLang="en-US"/>
          </a:p>
        </p:txBody>
      </p:sp>
      <p:sp>
        <p:nvSpPr>
          <p:cNvPr id="4" name="Footer Placeholder 3">
            <a:extLst>
              <a:ext uri="{FF2B5EF4-FFF2-40B4-BE49-F238E27FC236}">
                <a16:creationId xmlns:a16="http://schemas.microsoft.com/office/drawing/2014/main" id="{C81FC158-C225-492E-802F-7EBCFB6688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5" name="Slide Number Placeholder 4">
            <a:extLst>
              <a:ext uri="{FF2B5EF4-FFF2-40B4-BE49-F238E27FC236}">
                <a16:creationId xmlns:a16="http://schemas.microsoft.com/office/drawing/2014/main" id="{B2CDE1C6-A288-45E1-BE0A-B9F0DF7DDA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D5B810D-ABC1-4B66-A2CB-528B918A948C}" type="slidenum">
              <a:rPr lang="ko-KR" altLang="en-US" smtClean="0"/>
              <a:t>‹#›</a:t>
            </a:fld>
            <a:endParaRPr lang="ko-KR" altLang="en-US"/>
          </a:p>
        </p:txBody>
      </p:sp>
    </p:spTree>
    <p:extLst>
      <p:ext uri="{BB962C8B-B14F-4D97-AF65-F5344CB8AC3E}">
        <p14:creationId xmlns:p14="http://schemas.microsoft.com/office/powerpoint/2010/main" val="259189281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41162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2273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74483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6678424-AB4B-4B51-9264-B1527D32E233}"/>
              </a:ext>
            </a:extLst>
          </p:cNvPr>
          <p:cNvGrpSpPr/>
          <p:nvPr userDrawn="1"/>
        </p:nvGrpSpPr>
        <p:grpSpPr>
          <a:xfrm>
            <a:off x="1213538" y="2960016"/>
            <a:ext cx="4348277" cy="3060805"/>
            <a:chOff x="1102808" y="1419517"/>
            <a:chExt cx="5383089" cy="3796702"/>
          </a:xfrm>
          <a:solidFill>
            <a:schemeClr val="bg1">
              <a:alpha val="10000"/>
            </a:schemeClr>
          </a:solidFill>
        </p:grpSpPr>
        <p:grpSp>
          <p:nvGrpSpPr>
            <p:cNvPr id="3" name="Group 2">
              <a:extLst>
                <a:ext uri="{FF2B5EF4-FFF2-40B4-BE49-F238E27FC236}">
                  <a16:creationId xmlns:a16="http://schemas.microsoft.com/office/drawing/2014/main" id="{6E2C3740-3515-48DB-B9BC-CF286513563D}"/>
                </a:ext>
              </a:extLst>
            </p:cNvPr>
            <p:cNvGrpSpPr/>
            <p:nvPr/>
          </p:nvGrpSpPr>
          <p:grpSpPr>
            <a:xfrm>
              <a:off x="3564744" y="2898363"/>
              <a:ext cx="188449" cy="1471350"/>
              <a:chOff x="10641180" y="438150"/>
              <a:chExt cx="247650" cy="1828800"/>
            </a:xfrm>
            <a:grpFill/>
          </p:grpSpPr>
          <p:sp>
            <p:nvSpPr>
              <p:cNvPr id="76" name="Rectangle: Rounded Corners 75">
                <a:extLst>
                  <a:ext uri="{FF2B5EF4-FFF2-40B4-BE49-F238E27FC236}">
                    <a16:creationId xmlns:a16="http://schemas.microsoft.com/office/drawing/2014/main" id="{E4BB7623-DA04-4BE7-A523-8182FEA18B13}"/>
                  </a:ext>
                </a:extLst>
              </p:cNvPr>
              <p:cNvSpPr/>
              <p:nvPr/>
            </p:nvSpPr>
            <p:spPr>
              <a:xfrm>
                <a:off x="10751289" y="438150"/>
                <a:ext cx="27432" cy="18288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Rounded Corners 76">
                <a:extLst>
                  <a:ext uri="{FF2B5EF4-FFF2-40B4-BE49-F238E27FC236}">
                    <a16:creationId xmlns:a16="http://schemas.microsoft.com/office/drawing/2014/main" id="{1BB34BDE-6A68-423D-A477-F07F19313C29}"/>
                  </a:ext>
                </a:extLst>
              </p:cNvPr>
              <p:cNvSpPr/>
              <p:nvPr/>
            </p:nvSpPr>
            <p:spPr>
              <a:xfrm>
                <a:off x="10641180" y="1044532"/>
                <a:ext cx="247650" cy="97017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a:extLst>
                <a:ext uri="{FF2B5EF4-FFF2-40B4-BE49-F238E27FC236}">
                  <a16:creationId xmlns:a16="http://schemas.microsoft.com/office/drawing/2014/main" id="{5A832730-2028-4E64-9108-8502A44148A9}"/>
                </a:ext>
              </a:extLst>
            </p:cNvPr>
            <p:cNvGrpSpPr/>
            <p:nvPr/>
          </p:nvGrpSpPr>
          <p:grpSpPr>
            <a:xfrm>
              <a:off x="1537138" y="3468044"/>
              <a:ext cx="188449" cy="1391622"/>
              <a:chOff x="10641180" y="-97372"/>
              <a:chExt cx="247650" cy="1828800"/>
            </a:xfrm>
            <a:grpFill/>
          </p:grpSpPr>
          <p:sp>
            <p:nvSpPr>
              <p:cNvPr id="74" name="Rectangle: Rounded Corners 73">
                <a:extLst>
                  <a:ext uri="{FF2B5EF4-FFF2-40B4-BE49-F238E27FC236}">
                    <a16:creationId xmlns:a16="http://schemas.microsoft.com/office/drawing/2014/main" id="{4ACA74F3-9852-465B-B34B-43DF741C26F3}"/>
                  </a:ext>
                </a:extLst>
              </p:cNvPr>
              <p:cNvSpPr/>
              <p:nvPr/>
            </p:nvSpPr>
            <p:spPr>
              <a:xfrm>
                <a:off x="10751289" y="-97372"/>
                <a:ext cx="27432" cy="18288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Rounded Corners 74">
                <a:extLst>
                  <a:ext uri="{FF2B5EF4-FFF2-40B4-BE49-F238E27FC236}">
                    <a16:creationId xmlns:a16="http://schemas.microsoft.com/office/drawing/2014/main" id="{A43D949C-C10A-4151-8284-48F99C4B0B3C}"/>
                  </a:ext>
                </a:extLst>
              </p:cNvPr>
              <p:cNvSpPr/>
              <p:nvPr/>
            </p:nvSpPr>
            <p:spPr>
              <a:xfrm>
                <a:off x="10641180" y="509010"/>
                <a:ext cx="247650" cy="7598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F5203F07-9019-4B35-ADDF-163B5E78A552}"/>
                </a:ext>
              </a:extLst>
            </p:cNvPr>
            <p:cNvGrpSpPr/>
            <p:nvPr/>
          </p:nvGrpSpPr>
          <p:grpSpPr>
            <a:xfrm>
              <a:off x="4244956" y="2379454"/>
              <a:ext cx="188449" cy="1600365"/>
              <a:chOff x="10641180" y="362514"/>
              <a:chExt cx="247650" cy="1989158"/>
            </a:xfrm>
            <a:grpFill/>
          </p:grpSpPr>
          <p:sp>
            <p:nvSpPr>
              <p:cNvPr id="72" name="Rectangle: Rounded Corners 71">
                <a:extLst>
                  <a:ext uri="{FF2B5EF4-FFF2-40B4-BE49-F238E27FC236}">
                    <a16:creationId xmlns:a16="http://schemas.microsoft.com/office/drawing/2014/main" id="{FBD7D43E-A367-4533-A09E-26C3C5B13758}"/>
                  </a:ext>
                </a:extLst>
              </p:cNvPr>
              <p:cNvSpPr/>
              <p:nvPr/>
            </p:nvSpPr>
            <p:spPr>
              <a:xfrm>
                <a:off x="10751289" y="362514"/>
                <a:ext cx="27432" cy="1989158"/>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Rounded Corners 72">
                <a:extLst>
                  <a:ext uri="{FF2B5EF4-FFF2-40B4-BE49-F238E27FC236}">
                    <a16:creationId xmlns:a16="http://schemas.microsoft.com/office/drawing/2014/main" id="{4E264C05-7750-49FF-8CF5-55F537CF367F}"/>
                  </a:ext>
                </a:extLst>
              </p:cNvPr>
              <p:cNvSpPr/>
              <p:nvPr/>
            </p:nvSpPr>
            <p:spPr>
              <a:xfrm>
                <a:off x="10641180" y="494815"/>
                <a:ext cx="247650" cy="1611559"/>
              </a:xfrm>
              <a:prstGeom prst="roundRect">
                <a:avLst>
                  <a:gd name="adj" fmla="val 4615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279101B3-7DA7-4024-BEA7-E12D6EB51FC6}"/>
                </a:ext>
              </a:extLst>
            </p:cNvPr>
            <p:cNvGrpSpPr/>
            <p:nvPr/>
          </p:nvGrpSpPr>
          <p:grpSpPr>
            <a:xfrm>
              <a:off x="4916748" y="1757491"/>
              <a:ext cx="188449" cy="1600365"/>
              <a:chOff x="10641180" y="362514"/>
              <a:chExt cx="247650" cy="1989158"/>
            </a:xfrm>
            <a:grpFill/>
          </p:grpSpPr>
          <p:sp>
            <p:nvSpPr>
              <p:cNvPr id="70" name="Rectangle: Rounded Corners 69">
                <a:extLst>
                  <a:ext uri="{FF2B5EF4-FFF2-40B4-BE49-F238E27FC236}">
                    <a16:creationId xmlns:a16="http://schemas.microsoft.com/office/drawing/2014/main" id="{3E772851-13CA-43AD-AAE9-00E4E8066565}"/>
                  </a:ext>
                </a:extLst>
              </p:cNvPr>
              <p:cNvSpPr/>
              <p:nvPr/>
            </p:nvSpPr>
            <p:spPr>
              <a:xfrm>
                <a:off x="10751289" y="362514"/>
                <a:ext cx="27432" cy="1989158"/>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Rounded Corners 70">
                <a:extLst>
                  <a:ext uri="{FF2B5EF4-FFF2-40B4-BE49-F238E27FC236}">
                    <a16:creationId xmlns:a16="http://schemas.microsoft.com/office/drawing/2014/main" id="{E49E143D-AFEA-4BCC-A48C-872B07D2C133}"/>
                  </a:ext>
                </a:extLst>
              </p:cNvPr>
              <p:cNvSpPr/>
              <p:nvPr/>
            </p:nvSpPr>
            <p:spPr>
              <a:xfrm>
                <a:off x="10641180" y="820641"/>
                <a:ext cx="247650" cy="959907"/>
              </a:xfrm>
              <a:prstGeom prst="roundRect">
                <a:avLst>
                  <a:gd name="adj" fmla="val 4615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0AAE5C6B-4937-4E4D-B1E5-269C32590ACC}"/>
                </a:ext>
              </a:extLst>
            </p:cNvPr>
            <p:cNvGrpSpPr/>
            <p:nvPr/>
          </p:nvGrpSpPr>
          <p:grpSpPr>
            <a:xfrm>
              <a:off x="1976173" y="3527844"/>
              <a:ext cx="188449" cy="834973"/>
              <a:chOff x="10641180" y="500718"/>
              <a:chExt cx="247650" cy="1097280"/>
            </a:xfrm>
            <a:grpFill/>
          </p:grpSpPr>
          <p:sp>
            <p:nvSpPr>
              <p:cNvPr id="68" name="Rectangle: Rounded Corners 67">
                <a:extLst>
                  <a:ext uri="{FF2B5EF4-FFF2-40B4-BE49-F238E27FC236}">
                    <a16:creationId xmlns:a16="http://schemas.microsoft.com/office/drawing/2014/main" id="{AA9C3DB5-43B5-4AC9-88CE-DCBE0732B4C9}"/>
                  </a:ext>
                </a:extLst>
              </p:cNvPr>
              <p:cNvSpPr/>
              <p:nvPr/>
            </p:nvSpPr>
            <p:spPr>
              <a:xfrm>
                <a:off x="10751289" y="500718"/>
                <a:ext cx="27432" cy="10972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Rounded Corners 68">
                <a:extLst>
                  <a:ext uri="{FF2B5EF4-FFF2-40B4-BE49-F238E27FC236}">
                    <a16:creationId xmlns:a16="http://schemas.microsoft.com/office/drawing/2014/main" id="{2F6D5303-7217-4B36-A5D7-6A81FEEAA232}"/>
                  </a:ext>
                </a:extLst>
              </p:cNvPr>
              <p:cNvSpPr/>
              <p:nvPr/>
            </p:nvSpPr>
            <p:spPr>
              <a:xfrm>
                <a:off x="10641180" y="741341"/>
                <a:ext cx="247650" cy="61603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9449F5BF-D581-4D96-9D29-95DB1C40BD36}"/>
                </a:ext>
              </a:extLst>
            </p:cNvPr>
            <p:cNvGrpSpPr/>
            <p:nvPr/>
          </p:nvGrpSpPr>
          <p:grpSpPr>
            <a:xfrm>
              <a:off x="2673093" y="3824597"/>
              <a:ext cx="188449" cy="1391622"/>
              <a:chOff x="10630391" y="1182550"/>
              <a:chExt cx="247650" cy="1828800"/>
            </a:xfrm>
            <a:grpFill/>
          </p:grpSpPr>
          <p:sp>
            <p:nvSpPr>
              <p:cNvPr id="66" name="Rectangle: Rounded Corners 65">
                <a:extLst>
                  <a:ext uri="{FF2B5EF4-FFF2-40B4-BE49-F238E27FC236}">
                    <a16:creationId xmlns:a16="http://schemas.microsoft.com/office/drawing/2014/main" id="{EF45A6FE-A365-4B13-913F-FF015943170B}"/>
                  </a:ext>
                </a:extLst>
              </p:cNvPr>
              <p:cNvSpPr/>
              <p:nvPr/>
            </p:nvSpPr>
            <p:spPr>
              <a:xfrm>
                <a:off x="10722133" y="1182550"/>
                <a:ext cx="27432" cy="18288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Rounded Corners 66">
                <a:extLst>
                  <a:ext uri="{FF2B5EF4-FFF2-40B4-BE49-F238E27FC236}">
                    <a16:creationId xmlns:a16="http://schemas.microsoft.com/office/drawing/2014/main" id="{E921FBB2-5C1C-4FFD-8D57-1A00AEC25DA9}"/>
                  </a:ext>
                </a:extLst>
              </p:cNvPr>
              <p:cNvSpPr/>
              <p:nvPr/>
            </p:nvSpPr>
            <p:spPr>
              <a:xfrm>
                <a:off x="10630391" y="1455616"/>
                <a:ext cx="247650" cy="72424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 name="Group 8">
              <a:extLst>
                <a:ext uri="{FF2B5EF4-FFF2-40B4-BE49-F238E27FC236}">
                  <a16:creationId xmlns:a16="http://schemas.microsoft.com/office/drawing/2014/main" id="{CCF8A5DA-F9FE-4245-920C-18629E38E4F8}"/>
                </a:ext>
              </a:extLst>
            </p:cNvPr>
            <p:cNvGrpSpPr/>
            <p:nvPr/>
          </p:nvGrpSpPr>
          <p:grpSpPr>
            <a:xfrm>
              <a:off x="4916748" y="1881571"/>
              <a:ext cx="188449" cy="1391622"/>
              <a:chOff x="10662618" y="438150"/>
              <a:chExt cx="247650" cy="1828800"/>
            </a:xfrm>
            <a:grpFill/>
          </p:grpSpPr>
          <p:sp>
            <p:nvSpPr>
              <p:cNvPr id="64" name="Rectangle: Rounded Corners 63">
                <a:extLst>
                  <a:ext uri="{FF2B5EF4-FFF2-40B4-BE49-F238E27FC236}">
                    <a16:creationId xmlns:a16="http://schemas.microsoft.com/office/drawing/2014/main" id="{30AB3DED-75B4-45AF-ABE1-A733C5254EB0}"/>
                  </a:ext>
                </a:extLst>
              </p:cNvPr>
              <p:cNvSpPr/>
              <p:nvPr/>
            </p:nvSpPr>
            <p:spPr>
              <a:xfrm>
                <a:off x="10772727" y="438150"/>
                <a:ext cx="27432" cy="18288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Rounded Corners 64">
                <a:extLst>
                  <a:ext uri="{FF2B5EF4-FFF2-40B4-BE49-F238E27FC236}">
                    <a16:creationId xmlns:a16="http://schemas.microsoft.com/office/drawing/2014/main" id="{44FDF777-1A9E-46DB-9601-C33C64ECFD7F}"/>
                  </a:ext>
                </a:extLst>
              </p:cNvPr>
              <p:cNvSpPr/>
              <p:nvPr/>
            </p:nvSpPr>
            <p:spPr>
              <a:xfrm>
                <a:off x="10662618" y="736515"/>
                <a:ext cx="247650" cy="1014902"/>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 name="Group 9">
              <a:extLst>
                <a:ext uri="{FF2B5EF4-FFF2-40B4-BE49-F238E27FC236}">
                  <a16:creationId xmlns:a16="http://schemas.microsoft.com/office/drawing/2014/main" id="{69BACA28-CBFA-4E8D-8A14-7CECA1EB3029}"/>
                </a:ext>
              </a:extLst>
            </p:cNvPr>
            <p:cNvGrpSpPr/>
            <p:nvPr/>
          </p:nvGrpSpPr>
          <p:grpSpPr>
            <a:xfrm>
              <a:off x="4469241" y="2121847"/>
              <a:ext cx="188449" cy="834973"/>
              <a:chOff x="10641180" y="500718"/>
              <a:chExt cx="247650" cy="1097280"/>
            </a:xfrm>
            <a:grpFill/>
          </p:grpSpPr>
          <p:sp>
            <p:nvSpPr>
              <p:cNvPr id="62" name="Rectangle: Rounded Corners 61">
                <a:extLst>
                  <a:ext uri="{FF2B5EF4-FFF2-40B4-BE49-F238E27FC236}">
                    <a16:creationId xmlns:a16="http://schemas.microsoft.com/office/drawing/2014/main" id="{E99A938A-52A8-4BB9-ACAC-6E510CDD8B0F}"/>
                  </a:ext>
                </a:extLst>
              </p:cNvPr>
              <p:cNvSpPr/>
              <p:nvPr/>
            </p:nvSpPr>
            <p:spPr>
              <a:xfrm>
                <a:off x="10751289" y="500718"/>
                <a:ext cx="27432" cy="10972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Rounded Corners 62">
                <a:extLst>
                  <a:ext uri="{FF2B5EF4-FFF2-40B4-BE49-F238E27FC236}">
                    <a16:creationId xmlns:a16="http://schemas.microsoft.com/office/drawing/2014/main" id="{A64F99C1-39DD-46B3-B02A-4FAC625B71E7}"/>
                  </a:ext>
                </a:extLst>
              </p:cNvPr>
              <p:cNvSpPr/>
              <p:nvPr/>
            </p:nvSpPr>
            <p:spPr>
              <a:xfrm>
                <a:off x="10641180" y="741341"/>
                <a:ext cx="247650" cy="38937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ADCF0ECB-5B3E-43C9-90E1-9A755A9F299C}"/>
                </a:ext>
              </a:extLst>
            </p:cNvPr>
            <p:cNvGrpSpPr/>
            <p:nvPr/>
          </p:nvGrpSpPr>
          <p:grpSpPr>
            <a:xfrm>
              <a:off x="4685783" y="2027235"/>
              <a:ext cx="188449" cy="1391622"/>
              <a:chOff x="10641180" y="438150"/>
              <a:chExt cx="247650" cy="1828800"/>
            </a:xfrm>
            <a:grpFill/>
          </p:grpSpPr>
          <p:sp>
            <p:nvSpPr>
              <p:cNvPr id="60" name="Rectangle: Rounded Corners 59">
                <a:extLst>
                  <a:ext uri="{FF2B5EF4-FFF2-40B4-BE49-F238E27FC236}">
                    <a16:creationId xmlns:a16="http://schemas.microsoft.com/office/drawing/2014/main" id="{0AB61FF3-CA49-473C-A8EE-0142BC171D18}"/>
                  </a:ext>
                </a:extLst>
              </p:cNvPr>
              <p:cNvSpPr/>
              <p:nvPr/>
            </p:nvSpPr>
            <p:spPr>
              <a:xfrm>
                <a:off x="10751289" y="438150"/>
                <a:ext cx="27432" cy="18288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Rounded Corners 60">
                <a:extLst>
                  <a:ext uri="{FF2B5EF4-FFF2-40B4-BE49-F238E27FC236}">
                    <a16:creationId xmlns:a16="http://schemas.microsoft.com/office/drawing/2014/main" id="{8AAE6F60-FC0C-4AAF-97F7-37AB22BB44E4}"/>
                  </a:ext>
                </a:extLst>
              </p:cNvPr>
              <p:cNvSpPr/>
              <p:nvPr/>
            </p:nvSpPr>
            <p:spPr>
              <a:xfrm>
                <a:off x="10641180" y="1044532"/>
                <a:ext cx="247650" cy="61603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27A7B06A-DF44-4AD1-81BE-E0A019C511DC}"/>
                </a:ext>
              </a:extLst>
            </p:cNvPr>
            <p:cNvGrpSpPr/>
            <p:nvPr/>
          </p:nvGrpSpPr>
          <p:grpSpPr>
            <a:xfrm>
              <a:off x="2217350" y="3528766"/>
              <a:ext cx="188449" cy="1391622"/>
              <a:chOff x="10653055" y="438150"/>
              <a:chExt cx="247650" cy="1828800"/>
            </a:xfrm>
            <a:grpFill/>
          </p:grpSpPr>
          <p:sp>
            <p:nvSpPr>
              <p:cNvPr id="58" name="Rectangle: Rounded Corners 57">
                <a:extLst>
                  <a:ext uri="{FF2B5EF4-FFF2-40B4-BE49-F238E27FC236}">
                    <a16:creationId xmlns:a16="http://schemas.microsoft.com/office/drawing/2014/main" id="{142FD01E-CEB0-47CA-AD70-F5EF908D9DFA}"/>
                  </a:ext>
                </a:extLst>
              </p:cNvPr>
              <p:cNvSpPr/>
              <p:nvPr/>
            </p:nvSpPr>
            <p:spPr>
              <a:xfrm>
                <a:off x="10751289" y="438150"/>
                <a:ext cx="27432" cy="18288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Rounded Corners 58">
                <a:extLst>
                  <a:ext uri="{FF2B5EF4-FFF2-40B4-BE49-F238E27FC236}">
                    <a16:creationId xmlns:a16="http://schemas.microsoft.com/office/drawing/2014/main" id="{E4C7DC0A-1F6A-4D76-9375-15BD1C70FF55}"/>
                  </a:ext>
                </a:extLst>
              </p:cNvPr>
              <p:cNvSpPr/>
              <p:nvPr/>
            </p:nvSpPr>
            <p:spPr>
              <a:xfrm>
                <a:off x="10653055" y="682991"/>
                <a:ext cx="247650" cy="105667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76BCA299-6AE5-48A2-8550-CDA44B2DA536}"/>
                </a:ext>
              </a:extLst>
            </p:cNvPr>
            <p:cNvGrpSpPr/>
            <p:nvPr/>
          </p:nvGrpSpPr>
          <p:grpSpPr>
            <a:xfrm>
              <a:off x="2440455" y="3979819"/>
              <a:ext cx="188449" cy="834973"/>
              <a:chOff x="10641180" y="500718"/>
              <a:chExt cx="247650" cy="1097280"/>
            </a:xfrm>
            <a:grpFill/>
          </p:grpSpPr>
          <p:sp>
            <p:nvSpPr>
              <p:cNvPr id="56" name="Rectangle: Rounded Corners 55">
                <a:extLst>
                  <a:ext uri="{FF2B5EF4-FFF2-40B4-BE49-F238E27FC236}">
                    <a16:creationId xmlns:a16="http://schemas.microsoft.com/office/drawing/2014/main" id="{28AB0286-71E9-4882-8678-9153FED38EB0}"/>
                  </a:ext>
                </a:extLst>
              </p:cNvPr>
              <p:cNvSpPr/>
              <p:nvPr/>
            </p:nvSpPr>
            <p:spPr>
              <a:xfrm>
                <a:off x="10751289" y="500718"/>
                <a:ext cx="27432" cy="10972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id="{9A0804D6-AD13-466B-B473-1A0BE1DD0846}"/>
                  </a:ext>
                </a:extLst>
              </p:cNvPr>
              <p:cNvSpPr/>
              <p:nvPr/>
            </p:nvSpPr>
            <p:spPr>
              <a:xfrm>
                <a:off x="10641180" y="741341"/>
                <a:ext cx="247650" cy="61603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5481190C-BCB8-4961-97D5-A7F9C330F90C}"/>
                </a:ext>
              </a:extLst>
            </p:cNvPr>
            <p:cNvGrpSpPr/>
            <p:nvPr/>
          </p:nvGrpSpPr>
          <p:grpSpPr>
            <a:xfrm>
              <a:off x="1317620" y="3801808"/>
              <a:ext cx="188449" cy="834973"/>
              <a:chOff x="10641180" y="278676"/>
              <a:chExt cx="247650" cy="1097280"/>
            </a:xfrm>
            <a:grpFill/>
          </p:grpSpPr>
          <p:sp>
            <p:nvSpPr>
              <p:cNvPr id="54" name="Rectangle: Rounded Corners 53">
                <a:extLst>
                  <a:ext uri="{FF2B5EF4-FFF2-40B4-BE49-F238E27FC236}">
                    <a16:creationId xmlns:a16="http://schemas.microsoft.com/office/drawing/2014/main" id="{75498A1B-F0D6-400C-BBCC-4ACB11BEA073}"/>
                  </a:ext>
                </a:extLst>
              </p:cNvPr>
              <p:cNvSpPr/>
              <p:nvPr/>
            </p:nvSpPr>
            <p:spPr>
              <a:xfrm>
                <a:off x="10751289" y="278676"/>
                <a:ext cx="27432" cy="10972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Rounded Corners 54">
                <a:extLst>
                  <a:ext uri="{FF2B5EF4-FFF2-40B4-BE49-F238E27FC236}">
                    <a16:creationId xmlns:a16="http://schemas.microsoft.com/office/drawing/2014/main" id="{BB286B35-1360-4CE3-9BA1-697ECD5BBDD3}"/>
                  </a:ext>
                </a:extLst>
              </p:cNvPr>
              <p:cNvSpPr/>
              <p:nvPr/>
            </p:nvSpPr>
            <p:spPr>
              <a:xfrm>
                <a:off x="10641180" y="519299"/>
                <a:ext cx="247650" cy="61603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69BAB6AF-518C-4D0D-8713-756C11FDF074}"/>
                </a:ext>
              </a:extLst>
            </p:cNvPr>
            <p:cNvGrpSpPr/>
            <p:nvPr/>
          </p:nvGrpSpPr>
          <p:grpSpPr>
            <a:xfrm>
              <a:off x="1102808" y="4055614"/>
              <a:ext cx="188449" cy="834973"/>
              <a:chOff x="10641180" y="278676"/>
              <a:chExt cx="247650" cy="1097280"/>
            </a:xfrm>
            <a:grpFill/>
          </p:grpSpPr>
          <p:sp>
            <p:nvSpPr>
              <p:cNvPr id="52" name="Rectangle: Rounded Corners 51">
                <a:extLst>
                  <a:ext uri="{FF2B5EF4-FFF2-40B4-BE49-F238E27FC236}">
                    <a16:creationId xmlns:a16="http://schemas.microsoft.com/office/drawing/2014/main" id="{8C232E70-BD9B-4D4C-B2D7-422F3D23558B}"/>
                  </a:ext>
                </a:extLst>
              </p:cNvPr>
              <p:cNvSpPr/>
              <p:nvPr/>
            </p:nvSpPr>
            <p:spPr>
              <a:xfrm>
                <a:off x="10751289" y="278676"/>
                <a:ext cx="27432" cy="10972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C4CA7BC6-9891-46CB-A993-CBF6F027C3EB}"/>
                  </a:ext>
                </a:extLst>
              </p:cNvPr>
              <p:cNvSpPr/>
              <p:nvPr/>
            </p:nvSpPr>
            <p:spPr>
              <a:xfrm>
                <a:off x="10641180" y="357773"/>
                <a:ext cx="247650" cy="61603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A694A376-F279-47E9-86A4-081A3D4942E2}"/>
                </a:ext>
              </a:extLst>
            </p:cNvPr>
            <p:cNvGrpSpPr/>
            <p:nvPr/>
          </p:nvGrpSpPr>
          <p:grpSpPr>
            <a:xfrm>
              <a:off x="6297448" y="1419517"/>
              <a:ext cx="188449" cy="834973"/>
              <a:chOff x="10641180" y="605206"/>
              <a:chExt cx="247650" cy="1097280"/>
            </a:xfrm>
            <a:grpFill/>
          </p:grpSpPr>
          <p:sp>
            <p:nvSpPr>
              <p:cNvPr id="50" name="Rectangle: Rounded Corners 49">
                <a:extLst>
                  <a:ext uri="{FF2B5EF4-FFF2-40B4-BE49-F238E27FC236}">
                    <a16:creationId xmlns:a16="http://schemas.microsoft.com/office/drawing/2014/main" id="{79E8D22E-906E-4F98-A528-33111AA095CA}"/>
                  </a:ext>
                </a:extLst>
              </p:cNvPr>
              <p:cNvSpPr/>
              <p:nvPr/>
            </p:nvSpPr>
            <p:spPr>
              <a:xfrm>
                <a:off x="10751289" y="605206"/>
                <a:ext cx="27432" cy="10972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Rounded Corners 50">
                <a:extLst>
                  <a:ext uri="{FF2B5EF4-FFF2-40B4-BE49-F238E27FC236}">
                    <a16:creationId xmlns:a16="http://schemas.microsoft.com/office/drawing/2014/main" id="{94E3A3F2-199D-4777-AD81-0D105600D319}"/>
                  </a:ext>
                </a:extLst>
              </p:cNvPr>
              <p:cNvSpPr/>
              <p:nvPr/>
            </p:nvSpPr>
            <p:spPr>
              <a:xfrm>
                <a:off x="10641180" y="684304"/>
                <a:ext cx="247650" cy="61603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87CACF56-EEF3-470C-B308-5F80B9F45404}"/>
                </a:ext>
              </a:extLst>
            </p:cNvPr>
            <p:cNvGrpSpPr/>
            <p:nvPr/>
          </p:nvGrpSpPr>
          <p:grpSpPr>
            <a:xfrm>
              <a:off x="5615340" y="1500297"/>
              <a:ext cx="188449" cy="1471350"/>
              <a:chOff x="10641180" y="438150"/>
              <a:chExt cx="247650" cy="1828800"/>
            </a:xfrm>
            <a:grpFill/>
          </p:grpSpPr>
          <p:sp>
            <p:nvSpPr>
              <p:cNvPr id="48" name="Rectangle: Rounded Corners 47">
                <a:extLst>
                  <a:ext uri="{FF2B5EF4-FFF2-40B4-BE49-F238E27FC236}">
                    <a16:creationId xmlns:a16="http://schemas.microsoft.com/office/drawing/2014/main" id="{2AFAA53D-0D6E-4C55-8814-E5DCBC36EA14}"/>
                  </a:ext>
                </a:extLst>
              </p:cNvPr>
              <p:cNvSpPr/>
              <p:nvPr/>
            </p:nvSpPr>
            <p:spPr>
              <a:xfrm>
                <a:off x="10751289" y="438150"/>
                <a:ext cx="27432" cy="18288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Rounded Corners 48">
                <a:extLst>
                  <a:ext uri="{FF2B5EF4-FFF2-40B4-BE49-F238E27FC236}">
                    <a16:creationId xmlns:a16="http://schemas.microsoft.com/office/drawing/2014/main" id="{89AF3859-2CD6-4167-8D74-C2728953592D}"/>
                  </a:ext>
                </a:extLst>
              </p:cNvPr>
              <p:cNvSpPr/>
              <p:nvPr/>
            </p:nvSpPr>
            <p:spPr>
              <a:xfrm>
                <a:off x="10641180" y="1044533"/>
                <a:ext cx="247650" cy="57523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C263C937-6949-4715-BE39-28F66F38265B}"/>
                </a:ext>
              </a:extLst>
            </p:cNvPr>
            <p:cNvGrpSpPr/>
            <p:nvPr/>
          </p:nvGrpSpPr>
          <p:grpSpPr>
            <a:xfrm>
              <a:off x="5378386" y="1777351"/>
              <a:ext cx="188449" cy="834973"/>
              <a:chOff x="10641180" y="500718"/>
              <a:chExt cx="247650" cy="1097280"/>
            </a:xfrm>
            <a:grpFill/>
          </p:grpSpPr>
          <p:sp>
            <p:nvSpPr>
              <p:cNvPr id="46" name="Rectangle: Rounded Corners 45">
                <a:extLst>
                  <a:ext uri="{FF2B5EF4-FFF2-40B4-BE49-F238E27FC236}">
                    <a16:creationId xmlns:a16="http://schemas.microsoft.com/office/drawing/2014/main" id="{5FC90F32-188D-4E1A-9DE3-97BDD66FA06F}"/>
                  </a:ext>
                </a:extLst>
              </p:cNvPr>
              <p:cNvSpPr/>
              <p:nvPr/>
            </p:nvSpPr>
            <p:spPr>
              <a:xfrm>
                <a:off x="10751289" y="500718"/>
                <a:ext cx="27432" cy="10972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Rounded Corners 46">
                <a:extLst>
                  <a:ext uri="{FF2B5EF4-FFF2-40B4-BE49-F238E27FC236}">
                    <a16:creationId xmlns:a16="http://schemas.microsoft.com/office/drawing/2014/main" id="{D9C5D5C0-DDD0-43D1-82BC-64B45F7CD875}"/>
                  </a:ext>
                </a:extLst>
              </p:cNvPr>
              <p:cNvSpPr/>
              <p:nvPr/>
            </p:nvSpPr>
            <p:spPr>
              <a:xfrm>
                <a:off x="10641180" y="579815"/>
                <a:ext cx="247650" cy="61603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BCA8BA88-804C-4ABC-9976-9A1156D5ACCA}"/>
                </a:ext>
              </a:extLst>
            </p:cNvPr>
            <p:cNvGrpSpPr/>
            <p:nvPr/>
          </p:nvGrpSpPr>
          <p:grpSpPr>
            <a:xfrm>
              <a:off x="5836292" y="1859500"/>
              <a:ext cx="188449" cy="834973"/>
              <a:chOff x="10641180" y="500718"/>
              <a:chExt cx="247650" cy="1097280"/>
            </a:xfrm>
            <a:grpFill/>
          </p:grpSpPr>
          <p:sp>
            <p:nvSpPr>
              <p:cNvPr id="44" name="Rectangle: Rounded Corners 43">
                <a:extLst>
                  <a:ext uri="{FF2B5EF4-FFF2-40B4-BE49-F238E27FC236}">
                    <a16:creationId xmlns:a16="http://schemas.microsoft.com/office/drawing/2014/main" id="{C28136FC-04AE-413B-B43C-B054C9C63986}"/>
                  </a:ext>
                </a:extLst>
              </p:cNvPr>
              <p:cNvSpPr/>
              <p:nvPr/>
            </p:nvSpPr>
            <p:spPr>
              <a:xfrm>
                <a:off x="10751289" y="500718"/>
                <a:ext cx="27432" cy="10972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Rounded Corners 44">
                <a:extLst>
                  <a:ext uri="{FF2B5EF4-FFF2-40B4-BE49-F238E27FC236}">
                    <a16:creationId xmlns:a16="http://schemas.microsoft.com/office/drawing/2014/main" id="{F759CDD2-7810-42AD-A64D-95CA2A8273E3}"/>
                  </a:ext>
                </a:extLst>
              </p:cNvPr>
              <p:cNvSpPr/>
              <p:nvPr/>
            </p:nvSpPr>
            <p:spPr>
              <a:xfrm>
                <a:off x="10641180" y="579815"/>
                <a:ext cx="247650" cy="698171"/>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3D8FB4AF-6BEA-4BBC-BBC7-656B087707D8}"/>
                </a:ext>
              </a:extLst>
            </p:cNvPr>
            <p:cNvGrpSpPr/>
            <p:nvPr/>
          </p:nvGrpSpPr>
          <p:grpSpPr>
            <a:xfrm>
              <a:off x="5161382" y="1476120"/>
              <a:ext cx="188449" cy="1391622"/>
              <a:chOff x="10641180" y="438150"/>
              <a:chExt cx="247650" cy="1828800"/>
            </a:xfrm>
            <a:grpFill/>
          </p:grpSpPr>
          <p:sp>
            <p:nvSpPr>
              <p:cNvPr id="42" name="Rectangle: Rounded Corners 41">
                <a:extLst>
                  <a:ext uri="{FF2B5EF4-FFF2-40B4-BE49-F238E27FC236}">
                    <a16:creationId xmlns:a16="http://schemas.microsoft.com/office/drawing/2014/main" id="{75A358F4-2573-4206-882D-C1E2ED88188D}"/>
                  </a:ext>
                </a:extLst>
              </p:cNvPr>
              <p:cNvSpPr/>
              <p:nvPr/>
            </p:nvSpPr>
            <p:spPr>
              <a:xfrm>
                <a:off x="10751289" y="438150"/>
                <a:ext cx="27432" cy="18288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9F3E42F7-F846-4450-8210-7C6862E68696}"/>
                  </a:ext>
                </a:extLst>
              </p:cNvPr>
              <p:cNvSpPr/>
              <p:nvPr/>
            </p:nvSpPr>
            <p:spPr>
              <a:xfrm>
                <a:off x="10641180" y="1044532"/>
                <a:ext cx="247650" cy="61603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8C80E25A-5B25-4B94-AD46-AACC9B146C22}"/>
                </a:ext>
              </a:extLst>
            </p:cNvPr>
            <p:cNvGrpSpPr/>
            <p:nvPr/>
          </p:nvGrpSpPr>
          <p:grpSpPr>
            <a:xfrm>
              <a:off x="1758760" y="3523581"/>
              <a:ext cx="188449" cy="1391622"/>
              <a:chOff x="10641180" y="438150"/>
              <a:chExt cx="247650" cy="1828800"/>
            </a:xfrm>
            <a:grpFill/>
          </p:grpSpPr>
          <p:sp>
            <p:nvSpPr>
              <p:cNvPr id="40" name="Rectangle: Rounded Corners 39">
                <a:extLst>
                  <a:ext uri="{FF2B5EF4-FFF2-40B4-BE49-F238E27FC236}">
                    <a16:creationId xmlns:a16="http://schemas.microsoft.com/office/drawing/2014/main" id="{30F0498C-0AE9-4C1A-AFF7-4160B7834AC1}"/>
                  </a:ext>
                </a:extLst>
              </p:cNvPr>
              <p:cNvSpPr/>
              <p:nvPr/>
            </p:nvSpPr>
            <p:spPr>
              <a:xfrm>
                <a:off x="10751289" y="438150"/>
                <a:ext cx="27432" cy="18288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664C0B0C-238A-4851-BFD2-94B66E031CD0}"/>
                  </a:ext>
                </a:extLst>
              </p:cNvPr>
              <p:cNvSpPr/>
              <p:nvPr/>
            </p:nvSpPr>
            <p:spPr>
              <a:xfrm>
                <a:off x="10641180" y="1044532"/>
                <a:ext cx="247650" cy="837951"/>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662E168D-D205-4A54-8D66-157DF5AE8C96}"/>
                </a:ext>
              </a:extLst>
            </p:cNvPr>
            <p:cNvGrpSpPr/>
            <p:nvPr/>
          </p:nvGrpSpPr>
          <p:grpSpPr>
            <a:xfrm>
              <a:off x="2890003" y="3736385"/>
              <a:ext cx="188449" cy="834973"/>
              <a:chOff x="10641180" y="500718"/>
              <a:chExt cx="247650" cy="1097280"/>
            </a:xfrm>
            <a:grpFill/>
          </p:grpSpPr>
          <p:sp>
            <p:nvSpPr>
              <p:cNvPr id="38" name="Rectangle: Rounded Corners 37">
                <a:extLst>
                  <a:ext uri="{FF2B5EF4-FFF2-40B4-BE49-F238E27FC236}">
                    <a16:creationId xmlns:a16="http://schemas.microsoft.com/office/drawing/2014/main" id="{606D6F3F-D16F-421B-B513-617E0ECF0E1B}"/>
                  </a:ext>
                </a:extLst>
              </p:cNvPr>
              <p:cNvSpPr/>
              <p:nvPr/>
            </p:nvSpPr>
            <p:spPr>
              <a:xfrm>
                <a:off x="10751289" y="500718"/>
                <a:ext cx="27432" cy="10972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Rounded Corners 38">
                <a:extLst>
                  <a:ext uri="{FF2B5EF4-FFF2-40B4-BE49-F238E27FC236}">
                    <a16:creationId xmlns:a16="http://schemas.microsoft.com/office/drawing/2014/main" id="{929EEB28-FDEE-43AA-AA1A-BD86BE745666}"/>
                  </a:ext>
                </a:extLst>
              </p:cNvPr>
              <p:cNvSpPr/>
              <p:nvPr/>
            </p:nvSpPr>
            <p:spPr>
              <a:xfrm>
                <a:off x="10641180" y="579815"/>
                <a:ext cx="247650" cy="744129"/>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2ED0B381-435B-4CAD-A07D-A2C0A1AEC8D6}"/>
                </a:ext>
              </a:extLst>
            </p:cNvPr>
            <p:cNvGrpSpPr/>
            <p:nvPr/>
          </p:nvGrpSpPr>
          <p:grpSpPr>
            <a:xfrm>
              <a:off x="3127455" y="3327948"/>
              <a:ext cx="188449" cy="834973"/>
              <a:chOff x="10641180" y="500718"/>
              <a:chExt cx="247650" cy="1097280"/>
            </a:xfrm>
            <a:grpFill/>
          </p:grpSpPr>
          <p:sp>
            <p:nvSpPr>
              <p:cNvPr id="36" name="Rectangle: Rounded Corners 35">
                <a:extLst>
                  <a:ext uri="{FF2B5EF4-FFF2-40B4-BE49-F238E27FC236}">
                    <a16:creationId xmlns:a16="http://schemas.microsoft.com/office/drawing/2014/main" id="{7F75C118-54DB-4620-9968-886B251DF25C}"/>
                  </a:ext>
                </a:extLst>
              </p:cNvPr>
              <p:cNvSpPr/>
              <p:nvPr/>
            </p:nvSpPr>
            <p:spPr>
              <a:xfrm>
                <a:off x="10751289" y="500718"/>
                <a:ext cx="27432" cy="10972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28D5725F-C862-48E1-8153-9C1E5F642524}"/>
                  </a:ext>
                </a:extLst>
              </p:cNvPr>
              <p:cNvSpPr/>
              <p:nvPr/>
            </p:nvSpPr>
            <p:spPr>
              <a:xfrm>
                <a:off x="10641180" y="579815"/>
                <a:ext cx="247650" cy="78437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F2AE4F1A-AF00-452F-B70D-802EE70F9A2A}"/>
                </a:ext>
              </a:extLst>
            </p:cNvPr>
            <p:cNvGrpSpPr/>
            <p:nvPr/>
          </p:nvGrpSpPr>
          <p:grpSpPr>
            <a:xfrm>
              <a:off x="3351373" y="3111280"/>
              <a:ext cx="188449" cy="834973"/>
              <a:chOff x="10641180" y="500718"/>
              <a:chExt cx="247650" cy="1097280"/>
            </a:xfrm>
            <a:grpFill/>
          </p:grpSpPr>
          <p:sp>
            <p:nvSpPr>
              <p:cNvPr id="34" name="Rectangle: Rounded Corners 33">
                <a:extLst>
                  <a:ext uri="{FF2B5EF4-FFF2-40B4-BE49-F238E27FC236}">
                    <a16:creationId xmlns:a16="http://schemas.microsoft.com/office/drawing/2014/main" id="{7DF9C44C-9084-442C-AC91-6841AF810CDB}"/>
                  </a:ext>
                </a:extLst>
              </p:cNvPr>
              <p:cNvSpPr/>
              <p:nvPr/>
            </p:nvSpPr>
            <p:spPr>
              <a:xfrm>
                <a:off x="10751289" y="500718"/>
                <a:ext cx="27432" cy="10972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66DCBBF2-0F61-47E7-AF24-8A924B264DDC}"/>
                  </a:ext>
                </a:extLst>
              </p:cNvPr>
              <p:cNvSpPr/>
              <p:nvPr/>
            </p:nvSpPr>
            <p:spPr>
              <a:xfrm>
                <a:off x="10641180" y="741341"/>
                <a:ext cx="247650" cy="61603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0E899445-F237-42CE-AF79-A0B4F14447DC}"/>
                </a:ext>
              </a:extLst>
            </p:cNvPr>
            <p:cNvGrpSpPr/>
            <p:nvPr/>
          </p:nvGrpSpPr>
          <p:grpSpPr>
            <a:xfrm>
              <a:off x="4028873" y="3339995"/>
              <a:ext cx="188449" cy="834973"/>
              <a:chOff x="10641180" y="500718"/>
              <a:chExt cx="247650" cy="1097280"/>
            </a:xfrm>
            <a:grpFill/>
          </p:grpSpPr>
          <p:sp>
            <p:nvSpPr>
              <p:cNvPr id="32" name="Rectangle: Rounded Corners 31">
                <a:extLst>
                  <a:ext uri="{FF2B5EF4-FFF2-40B4-BE49-F238E27FC236}">
                    <a16:creationId xmlns:a16="http://schemas.microsoft.com/office/drawing/2014/main" id="{9972A998-667E-458E-8CDA-6A58053A6687}"/>
                  </a:ext>
                </a:extLst>
              </p:cNvPr>
              <p:cNvSpPr/>
              <p:nvPr/>
            </p:nvSpPr>
            <p:spPr>
              <a:xfrm>
                <a:off x="10751289" y="500718"/>
                <a:ext cx="27432" cy="10972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8E5E3818-E5C4-47D8-924D-1F2C97394D0F}"/>
                  </a:ext>
                </a:extLst>
              </p:cNvPr>
              <p:cNvSpPr/>
              <p:nvPr/>
            </p:nvSpPr>
            <p:spPr>
              <a:xfrm>
                <a:off x="10641180" y="741341"/>
                <a:ext cx="247650" cy="3962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79ED4EC9-993D-47AE-8678-1B4F1545A618}"/>
                </a:ext>
              </a:extLst>
            </p:cNvPr>
            <p:cNvGrpSpPr/>
            <p:nvPr/>
          </p:nvGrpSpPr>
          <p:grpSpPr>
            <a:xfrm>
              <a:off x="3780152" y="3424981"/>
              <a:ext cx="188449" cy="1391622"/>
              <a:chOff x="10641180" y="438150"/>
              <a:chExt cx="247650" cy="1828800"/>
            </a:xfrm>
            <a:grpFill/>
          </p:grpSpPr>
          <p:sp>
            <p:nvSpPr>
              <p:cNvPr id="30" name="Rectangle: Rounded Corners 29">
                <a:extLst>
                  <a:ext uri="{FF2B5EF4-FFF2-40B4-BE49-F238E27FC236}">
                    <a16:creationId xmlns:a16="http://schemas.microsoft.com/office/drawing/2014/main" id="{308DB118-4E59-40D0-9E16-5738C8FDED78}"/>
                  </a:ext>
                </a:extLst>
              </p:cNvPr>
              <p:cNvSpPr/>
              <p:nvPr/>
            </p:nvSpPr>
            <p:spPr>
              <a:xfrm>
                <a:off x="10751289" y="438150"/>
                <a:ext cx="27432" cy="18288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BC868BB4-C851-4F5C-B60A-329132579981}"/>
                  </a:ext>
                </a:extLst>
              </p:cNvPr>
              <p:cNvSpPr/>
              <p:nvPr/>
            </p:nvSpPr>
            <p:spPr>
              <a:xfrm>
                <a:off x="10641180" y="1044533"/>
                <a:ext cx="247650" cy="363382"/>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0992C526-58B9-4A6F-AA23-738D55BA973D}"/>
                </a:ext>
              </a:extLst>
            </p:cNvPr>
            <p:cNvGrpSpPr/>
            <p:nvPr/>
          </p:nvGrpSpPr>
          <p:grpSpPr>
            <a:xfrm>
              <a:off x="6056432" y="1499565"/>
              <a:ext cx="188449" cy="834973"/>
              <a:chOff x="10641180" y="605206"/>
              <a:chExt cx="247650" cy="1097280"/>
            </a:xfrm>
            <a:grpFill/>
          </p:grpSpPr>
          <p:sp>
            <p:nvSpPr>
              <p:cNvPr id="28" name="Rectangle: Rounded Corners 27">
                <a:extLst>
                  <a:ext uri="{FF2B5EF4-FFF2-40B4-BE49-F238E27FC236}">
                    <a16:creationId xmlns:a16="http://schemas.microsoft.com/office/drawing/2014/main" id="{FD6CA93D-3744-4D49-8E2E-A52847527F86}"/>
                  </a:ext>
                </a:extLst>
              </p:cNvPr>
              <p:cNvSpPr/>
              <p:nvPr/>
            </p:nvSpPr>
            <p:spPr>
              <a:xfrm>
                <a:off x="10751289" y="605206"/>
                <a:ext cx="27432" cy="10972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F69910D7-B978-45ED-AC4D-E9038025E415}"/>
                  </a:ext>
                </a:extLst>
              </p:cNvPr>
              <p:cNvSpPr/>
              <p:nvPr/>
            </p:nvSpPr>
            <p:spPr>
              <a:xfrm>
                <a:off x="10641180" y="684304"/>
                <a:ext cx="247650" cy="825773"/>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7205037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6" name="그림 개체 틀 2">
            <a:extLst>
              <a:ext uri="{FF2B5EF4-FFF2-40B4-BE49-F238E27FC236}">
                <a16:creationId xmlns:a16="http://schemas.microsoft.com/office/drawing/2014/main" id="{86DCE200-6A5B-44AD-8BA4-39183B76E3CF}"/>
              </a:ext>
            </a:extLst>
          </p:cNvPr>
          <p:cNvSpPr>
            <a:spLocks noGrp="1"/>
          </p:cNvSpPr>
          <p:nvPr>
            <p:ph type="pic" sz="quarter" idx="11" hasCustomPrompt="1"/>
          </p:nvPr>
        </p:nvSpPr>
        <p:spPr>
          <a:xfrm>
            <a:off x="762000" y="1582965"/>
            <a:ext cx="3200400" cy="4627335"/>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None/>
              <a:defRPr lang="ko-KR" altLang="en-US" sz="1600" dirty="0">
                <a:solidFill>
                  <a:schemeClr val="tx1">
                    <a:lumMod val="75000"/>
                    <a:lumOff val="25000"/>
                  </a:schemeClr>
                </a:solidFill>
              </a:defRPr>
            </a:lvl1pPr>
          </a:lstStyle>
          <a:p>
            <a:pPr marL="0" lvl="0" algn="ctr"/>
            <a:r>
              <a:rPr lang="en-US" altLang="ko-KR" dirty="0"/>
              <a:t>Place Your Picture Here And Send To Back</a:t>
            </a:r>
            <a:endParaRPr lang="ko-KR" altLang="en-US" dirty="0"/>
          </a:p>
        </p:txBody>
      </p:sp>
    </p:spTree>
    <p:extLst>
      <p:ext uri="{BB962C8B-B14F-4D97-AF65-F5344CB8AC3E}">
        <p14:creationId xmlns:p14="http://schemas.microsoft.com/office/powerpoint/2010/main" val="41547205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Image slide layout">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CE4A3078-4588-4E96-86C1-13F599F5C29B}"/>
              </a:ext>
            </a:extLst>
          </p:cNvPr>
          <p:cNvGrpSpPr/>
          <p:nvPr userDrawn="1"/>
        </p:nvGrpSpPr>
        <p:grpSpPr>
          <a:xfrm>
            <a:off x="271205" y="1859091"/>
            <a:ext cx="4838803" cy="2658595"/>
            <a:chOff x="-548507" y="477868"/>
            <a:chExt cx="11570449" cy="6357177"/>
          </a:xfrm>
        </p:grpSpPr>
        <p:sp>
          <p:nvSpPr>
            <p:cNvPr id="29" name="Freeform: Shape 28">
              <a:extLst>
                <a:ext uri="{FF2B5EF4-FFF2-40B4-BE49-F238E27FC236}">
                  <a16:creationId xmlns:a16="http://schemas.microsoft.com/office/drawing/2014/main" id="{A4060D33-271A-468B-9987-4BA96254D49D}"/>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BC19508C-C132-47CB-8BA1-2A0C4356D266}"/>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05E587BD-ED49-4D3E-96E2-11ACD04E7773}"/>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rgbClr val="F2F2F2"/>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D972E355-A917-4604-8BBF-F5E216D7B5C4}"/>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EE4DD70C-BD3B-4509-B4EE-DF26E1A80A4E}"/>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a:p>
          </p:txBody>
        </p:sp>
        <p:grpSp>
          <p:nvGrpSpPr>
            <p:cNvPr id="34" name="Group 33">
              <a:extLst>
                <a:ext uri="{FF2B5EF4-FFF2-40B4-BE49-F238E27FC236}">
                  <a16:creationId xmlns:a16="http://schemas.microsoft.com/office/drawing/2014/main" id="{B47FDFAE-AB58-447C-86FC-1351A6601EC8}"/>
                </a:ext>
              </a:extLst>
            </p:cNvPr>
            <p:cNvGrpSpPr/>
            <p:nvPr/>
          </p:nvGrpSpPr>
          <p:grpSpPr>
            <a:xfrm>
              <a:off x="1606" y="6382978"/>
              <a:ext cx="413937" cy="115242"/>
              <a:chOff x="5955" y="6353672"/>
              <a:chExt cx="413937" cy="115242"/>
            </a:xfrm>
          </p:grpSpPr>
          <p:sp>
            <p:nvSpPr>
              <p:cNvPr id="39" name="Rectangle: Rounded Corners 38">
                <a:extLst>
                  <a:ext uri="{FF2B5EF4-FFF2-40B4-BE49-F238E27FC236}">
                    <a16:creationId xmlns:a16="http://schemas.microsoft.com/office/drawing/2014/main" id="{D3A8D91F-7660-4232-81FE-488DC2AC4ED0}"/>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id="{EF83A023-B3B0-44BD-92B9-E72787A810A0}"/>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09993162-7871-4AA5-9A8F-A51AD4605BD0}"/>
                </a:ext>
              </a:extLst>
            </p:cNvPr>
            <p:cNvGrpSpPr/>
            <p:nvPr/>
          </p:nvGrpSpPr>
          <p:grpSpPr>
            <a:xfrm>
              <a:off x="9855291" y="6381600"/>
              <a:ext cx="885989" cy="115242"/>
              <a:chOff x="5955" y="6353672"/>
              <a:chExt cx="413937" cy="115242"/>
            </a:xfrm>
          </p:grpSpPr>
          <p:sp>
            <p:nvSpPr>
              <p:cNvPr id="37" name="Rectangle: Rounded Corners 36">
                <a:extLst>
                  <a:ext uri="{FF2B5EF4-FFF2-40B4-BE49-F238E27FC236}">
                    <a16:creationId xmlns:a16="http://schemas.microsoft.com/office/drawing/2014/main" id="{91B1681F-8DC6-46A8-BFB1-76A007AC4FD3}"/>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Rounded Corners 37">
                <a:extLst>
                  <a:ext uri="{FF2B5EF4-FFF2-40B4-BE49-F238E27FC236}">
                    <a16:creationId xmlns:a16="http://schemas.microsoft.com/office/drawing/2014/main" id="{2BCFCF77-A335-4EF0-85DC-03901286AFD8}"/>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6" name="Freeform: Shape 35">
              <a:extLst>
                <a:ext uri="{FF2B5EF4-FFF2-40B4-BE49-F238E27FC236}">
                  <a16:creationId xmlns:a16="http://schemas.microsoft.com/office/drawing/2014/main" id="{11B4593F-6DA3-4D30-B277-F7D30889740F}"/>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sp>
        <p:nvSpPr>
          <p:cNvPr id="41" name="그림 개체 틀 2">
            <a:extLst>
              <a:ext uri="{FF2B5EF4-FFF2-40B4-BE49-F238E27FC236}">
                <a16:creationId xmlns:a16="http://schemas.microsoft.com/office/drawing/2014/main" id="{8461A13D-1299-4FAD-978B-612262665AC9}"/>
              </a:ext>
            </a:extLst>
          </p:cNvPr>
          <p:cNvSpPr>
            <a:spLocks noGrp="1"/>
          </p:cNvSpPr>
          <p:nvPr>
            <p:ph type="pic" sz="quarter" idx="13" hasCustomPrompt="1"/>
          </p:nvPr>
        </p:nvSpPr>
        <p:spPr>
          <a:xfrm>
            <a:off x="969870" y="2006556"/>
            <a:ext cx="3426249" cy="2114789"/>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2000" dirty="0">
                <a:solidFill>
                  <a:schemeClr val="tx1">
                    <a:lumMod val="75000"/>
                    <a:lumOff val="25000"/>
                  </a:schemeClr>
                </a:solidFill>
              </a:defRPr>
            </a:lvl1pPr>
          </a:lstStyle>
          <a:p>
            <a:pPr marL="0" lvl="0" algn="ctr"/>
            <a:r>
              <a:rPr lang="en-US" altLang="ko-KR" dirty="0"/>
              <a:t>Place Your Picture Here And Send To Back</a:t>
            </a:r>
            <a:endParaRPr lang="ko-KR" altLang="en-US" dirty="0"/>
          </a:p>
        </p:txBody>
      </p:sp>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6" name="그림 개체 틀 2">
            <a:extLst>
              <a:ext uri="{FF2B5EF4-FFF2-40B4-BE49-F238E27FC236}">
                <a16:creationId xmlns:a16="http://schemas.microsoft.com/office/drawing/2014/main" id="{86DCE200-6A5B-44AD-8BA4-39183B76E3CF}"/>
              </a:ext>
            </a:extLst>
          </p:cNvPr>
          <p:cNvSpPr>
            <a:spLocks noGrp="1"/>
          </p:cNvSpPr>
          <p:nvPr>
            <p:ph type="pic" sz="quarter" idx="11" hasCustomPrompt="1"/>
          </p:nvPr>
        </p:nvSpPr>
        <p:spPr>
          <a:xfrm>
            <a:off x="3447825" y="1514757"/>
            <a:ext cx="3751192" cy="2114789"/>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2000" dirty="0">
                <a:solidFill>
                  <a:schemeClr val="tx1">
                    <a:lumMod val="75000"/>
                    <a:lumOff val="25000"/>
                  </a:schemeClr>
                </a:solidFill>
              </a:defRPr>
            </a:lvl1pPr>
          </a:lstStyle>
          <a:p>
            <a:pPr marL="0" lvl="0" algn="ctr"/>
            <a:r>
              <a:rPr lang="en-US" altLang="ko-KR" dirty="0"/>
              <a:t>Place Your Picture Here And Send To Back</a:t>
            </a:r>
            <a:endParaRPr lang="ko-KR" altLang="en-US" dirty="0"/>
          </a:p>
        </p:txBody>
      </p:sp>
      <p:sp>
        <p:nvSpPr>
          <p:cNvPr id="27" name="그림 개체 틀 2">
            <a:extLst>
              <a:ext uri="{FF2B5EF4-FFF2-40B4-BE49-F238E27FC236}">
                <a16:creationId xmlns:a16="http://schemas.microsoft.com/office/drawing/2014/main" id="{81A1402A-7868-4896-AF74-EEABBC317976}"/>
              </a:ext>
            </a:extLst>
          </p:cNvPr>
          <p:cNvSpPr>
            <a:spLocks noGrp="1"/>
          </p:cNvSpPr>
          <p:nvPr>
            <p:ph type="pic" sz="quarter" idx="12" hasCustomPrompt="1"/>
          </p:nvPr>
        </p:nvSpPr>
        <p:spPr>
          <a:xfrm>
            <a:off x="6489141" y="2737691"/>
            <a:ext cx="939337" cy="1520704"/>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3" name="Rectangle 2">
            <a:extLst>
              <a:ext uri="{FF2B5EF4-FFF2-40B4-BE49-F238E27FC236}">
                <a16:creationId xmlns:a16="http://schemas.microsoft.com/office/drawing/2014/main" id="{496291E9-382B-4112-ACC6-C5D173E3D86C}"/>
              </a:ext>
            </a:extLst>
          </p:cNvPr>
          <p:cNvSpPr/>
          <p:nvPr userDrawn="1"/>
        </p:nvSpPr>
        <p:spPr>
          <a:xfrm>
            <a:off x="0" y="4756308"/>
            <a:ext cx="12192000" cy="21187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71057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Image slide layout">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96A6BFBA-0B81-43EC-82B3-3C7685798270}"/>
              </a:ext>
            </a:extLst>
          </p:cNvPr>
          <p:cNvSpPr/>
          <p:nvPr userDrawn="1"/>
        </p:nvSpPr>
        <p:spPr>
          <a:xfrm>
            <a:off x="0" y="942689"/>
            <a:ext cx="8190689" cy="5915313"/>
          </a:xfrm>
          <a:custGeom>
            <a:avLst/>
            <a:gdLst>
              <a:gd name="connsiteX0" fmla="*/ 1864468 w 7960468"/>
              <a:gd name="connsiteY0" fmla="*/ 0 h 5749047"/>
              <a:gd name="connsiteX1" fmla="*/ 7960468 w 7960468"/>
              <a:gd name="connsiteY1" fmla="*/ 5749047 h 5749047"/>
              <a:gd name="connsiteX2" fmla="*/ 6404991 w 7960468"/>
              <a:gd name="connsiteY2" fmla="*/ 5749047 h 5749047"/>
              <a:gd name="connsiteX3" fmla="*/ 1864468 w 7960468"/>
              <a:gd name="connsiteY3" fmla="*/ 1466948 h 5749047"/>
              <a:gd name="connsiteX4" fmla="*/ 0 w 7960468"/>
              <a:gd name="connsiteY4" fmla="*/ 0 h 5749047"/>
              <a:gd name="connsiteX5" fmla="*/ 6096000 w 7960468"/>
              <a:gd name="connsiteY5" fmla="*/ 5749047 h 5749047"/>
              <a:gd name="connsiteX6" fmla="*/ 0 w 7960468"/>
              <a:gd name="connsiteY6" fmla="*/ 5749047 h 5749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60468" h="5749047">
                <a:moveTo>
                  <a:pt x="1864468" y="0"/>
                </a:moveTo>
                <a:lnTo>
                  <a:pt x="7960468" y="5749047"/>
                </a:lnTo>
                <a:lnTo>
                  <a:pt x="6404991" y="5749047"/>
                </a:lnTo>
                <a:lnTo>
                  <a:pt x="1864468" y="1466948"/>
                </a:lnTo>
                <a:close/>
                <a:moveTo>
                  <a:pt x="0" y="0"/>
                </a:moveTo>
                <a:lnTo>
                  <a:pt x="6096000" y="5749047"/>
                </a:lnTo>
                <a:lnTo>
                  <a:pt x="0" y="5749047"/>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a:extLst>
              <a:ext uri="{FF2B5EF4-FFF2-40B4-BE49-F238E27FC236}">
                <a16:creationId xmlns:a16="http://schemas.microsoft.com/office/drawing/2014/main" id="{6A3B45EF-370E-440A-A20B-2942D298C9F7}"/>
              </a:ext>
            </a:extLst>
          </p:cNvPr>
          <p:cNvSpPr>
            <a:spLocks noGrp="1"/>
          </p:cNvSpPr>
          <p:nvPr>
            <p:ph type="pic" sz="quarter" idx="11" hasCustomPrompt="1"/>
          </p:nvPr>
        </p:nvSpPr>
        <p:spPr>
          <a:xfrm>
            <a:off x="0" y="1108954"/>
            <a:ext cx="7960468" cy="5749047"/>
          </a:xfrm>
          <a:custGeom>
            <a:avLst/>
            <a:gdLst>
              <a:gd name="connsiteX0" fmla="*/ 1864468 w 7960468"/>
              <a:gd name="connsiteY0" fmla="*/ 0 h 5749047"/>
              <a:gd name="connsiteX1" fmla="*/ 7960468 w 7960468"/>
              <a:gd name="connsiteY1" fmla="*/ 5749047 h 5749047"/>
              <a:gd name="connsiteX2" fmla="*/ 6404991 w 7960468"/>
              <a:gd name="connsiteY2" fmla="*/ 5749047 h 5749047"/>
              <a:gd name="connsiteX3" fmla="*/ 1864468 w 7960468"/>
              <a:gd name="connsiteY3" fmla="*/ 1466948 h 5749047"/>
              <a:gd name="connsiteX4" fmla="*/ 0 w 7960468"/>
              <a:gd name="connsiteY4" fmla="*/ 0 h 5749047"/>
              <a:gd name="connsiteX5" fmla="*/ 6096000 w 7960468"/>
              <a:gd name="connsiteY5" fmla="*/ 5749047 h 5749047"/>
              <a:gd name="connsiteX6" fmla="*/ 0 w 7960468"/>
              <a:gd name="connsiteY6" fmla="*/ 5749047 h 5749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60468" h="5749047">
                <a:moveTo>
                  <a:pt x="1864468" y="0"/>
                </a:moveTo>
                <a:lnTo>
                  <a:pt x="7960468" y="5749047"/>
                </a:lnTo>
                <a:lnTo>
                  <a:pt x="6404991" y="5749047"/>
                </a:lnTo>
                <a:lnTo>
                  <a:pt x="1864468" y="1466948"/>
                </a:lnTo>
                <a:close/>
                <a:moveTo>
                  <a:pt x="0" y="0"/>
                </a:moveTo>
                <a:lnTo>
                  <a:pt x="6096000" y="5749047"/>
                </a:lnTo>
                <a:lnTo>
                  <a:pt x="0" y="5749047"/>
                </a:lnTo>
                <a:close/>
              </a:path>
            </a:pathLst>
          </a:cu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Tree>
    <p:extLst>
      <p:ext uri="{BB962C8B-B14F-4D97-AF65-F5344CB8AC3E}">
        <p14:creationId xmlns:p14="http://schemas.microsoft.com/office/powerpoint/2010/main" val="2043052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Image slide layout">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A2B35F45-00CB-4203-B075-872C639D4026}"/>
              </a:ext>
            </a:extLst>
          </p:cNvPr>
          <p:cNvSpPr>
            <a:spLocks noGrp="1"/>
          </p:cNvSpPr>
          <p:nvPr>
            <p:ph type="pic" sz="quarter" idx="11" hasCustomPrompt="1"/>
          </p:nvPr>
        </p:nvSpPr>
        <p:spPr>
          <a:xfrm>
            <a:off x="3022283" y="1354778"/>
            <a:ext cx="6150293" cy="3448050"/>
          </a:xfrm>
          <a:custGeom>
            <a:avLst/>
            <a:gdLst>
              <a:gd name="connsiteX0" fmla="*/ 2106931 w 6150293"/>
              <a:gd name="connsiteY0" fmla="*/ 0 h 3448050"/>
              <a:gd name="connsiteX1" fmla="*/ 6150293 w 6150293"/>
              <a:gd name="connsiteY1" fmla="*/ 0 h 3448050"/>
              <a:gd name="connsiteX2" fmla="*/ 4042410 w 6150293"/>
              <a:gd name="connsiteY2" fmla="*/ 3448050 h 3448050"/>
              <a:gd name="connsiteX3" fmla="*/ 0 w 6150293"/>
              <a:gd name="connsiteY3" fmla="*/ 3448050 h 3448050"/>
            </a:gdLst>
            <a:ahLst/>
            <a:cxnLst>
              <a:cxn ang="0">
                <a:pos x="connsiteX0" y="connsiteY0"/>
              </a:cxn>
              <a:cxn ang="0">
                <a:pos x="connsiteX1" y="connsiteY1"/>
              </a:cxn>
              <a:cxn ang="0">
                <a:pos x="connsiteX2" y="connsiteY2"/>
              </a:cxn>
              <a:cxn ang="0">
                <a:pos x="connsiteX3" y="connsiteY3"/>
              </a:cxn>
            </a:cxnLst>
            <a:rect l="l" t="t" r="r" b="b"/>
            <a:pathLst>
              <a:path w="6150293" h="3448050">
                <a:moveTo>
                  <a:pt x="2106931" y="0"/>
                </a:moveTo>
                <a:lnTo>
                  <a:pt x="6150293" y="0"/>
                </a:lnTo>
                <a:lnTo>
                  <a:pt x="4042410" y="3448050"/>
                </a:lnTo>
                <a:lnTo>
                  <a:pt x="0" y="3448050"/>
                </a:lnTo>
                <a:close/>
              </a:path>
            </a:pathLst>
          </a:cu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17" name="Picture Placeholder 16">
            <a:extLst>
              <a:ext uri="{FF2B5EF4-FFF2-40B4-BE49-F238E27FC236}">
                <a16:creationId xmlns:a16="http://schemas.microsoft.com/office/drawing/2014/main" id="{10AF9A2D-6BC2-414E-9FA2-2BCC6B6CECD0}"/>
              </a:ext>
            </a:extLst>
          </p:cNvPr>
          <p:cNvSpPr>
            <a:spLocks noGrp="1"/>
          </p:cNvSpPr>
          <p:nvPr>
            <p:ph type="pic" sz="quarter" idx="12" hasCustomPrompt="1"/>
          </p:nvPr>
        </p:nvSpPr>
        <p:spPr>
          <a:xfrm>
            <a:off x="528638" y="1354778"/>
            <a:ext cx="4429125" cy="3448050"/>
          </a:xfrm>
          <a:custGeom>
            <a:avLst/>
            <a:gdLst>
              <a:gd name="connsiteX0" fmla="*/ 0 w 4429125"/>
              <a:gd name="connsiteY0" fmla="*/ 0 h 3448050"/>
              <a:gd name="connsiteX1" fmla="*/ 4429125 w 4429125"/>
              <a:gd name="connsiteY1" fmla="*/ 0 h 3448050"/>
              <a:gd name="connsiteX2" fmla="*/ 2322195 w 4429125"/>
              <a:gd name="connsiteY2" fmla="*/ 3448050 h 3448050"/>
              <a:gd name="connsiteX3" fmla="*/ 0 w 4429125"/>
              <a:gd name="connsiteY3" fmla="*/ 3448050 h 3448050"/>
            </a:gdLst>
            <a:ahLst/>
            <a:cxnLst>
              <a:cxn ang="0">
                <a:pos x="connsiteX0" y="connsiteY0"/>
              </a:cxn>
              <a:cxn ang="0">
                <a:pos x="connsiteX1" y="connsiteY1"/>
              </a:cxn>
              <a:cxn ang="0">
                <a:pos x="connsiteX2" y="connsiteY2"/>
              </a:cxn>
              <a:cxn ang="0">
                <a:pos x="connsiteX3" y="connsiteY3"/>
              </a:cxn>
            </a:cxnLst>
            <a:rect l="l" t="t" r="r" b="b"/>
            <a:pathLst>
              <a:path w="4429125" h="3448050">
                <a:moveTo>
                  <a:pt x="0" y="0"/>
                </a:moveTo>
                <a:lnTo>
                  <a:pt x="4429125" y="0"/>
                </a:lnTo>
                <a:lnTo>
                  <a:pt x="2322195" y="3448050"/>
                </a:lnTo>
                <a:lnTo>
                  <a:pt x="0" y="3448050"/>
                </a:lnTo>
                <a:close/>
              </a:path>
            </a:pathLst>
          </a:cu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16" name="Picture Placeholder 15">
            <a:extLst>
              <a:ext uri="{FF2B5EF4-FFF2-40B4-BE49-F238E27FC236}">
                <a16:creationId xmlns:a16="http://schemas.microsoft.com/office/drawing/2014/main" id="{E2A5C04A-4DC0-45FF-8695-531CFED7EABC}"/>
              </a:ext>
            </a:extLst>
          </p:cNvPr>
          <p:cNvSpPr>
            <a:spLocks noGrp="1"/>
          </p:cNvSpPr>
          <p:nvPr>
            <p:ph type="pic" sz="quarter" idx="13" hasCustomPrompt="1"/>
          </p:nvPr>
        </p:nvSpPr>
        <p:spPr>
          <a:xfrm>
            <a:off x="7236142" y="1354778"/>
            <a:ext cx="4426268" cy="3448050"/>
          </a:xfrm>
          <a:custGeom>
            <a:avLst/>
            <a:gdLst>
              <a:gd name="connsiteX0" fmla="*/ 2107883 w 4426268"/>
              <a:gd name="connsiteY0" fmla="*/ 0 h 3448050"/>
              <a:gd name="connsiteX1" fmla="*/ 4426268 w 4426268"/>
              <a:gd name="connsiteY1" fmla="*/ 0 h 3448050"/>
              <a:gd name="connsiteX2" fmla="*/ 4426268 w 4426268"/>
              <a:gd name="connsiteY2" fmla="*/ 3448050 h 3448050"/>
              <a:gd name="connsiteX3" fmla="*/ 0 w 4426268"/>
              <a:gd name="connsiteY3" fmla="*/ 3448050 h 3448050"/>
            </a:gdLst>
            <a:ahLst/>
            <a:cxnLst>
              <a:cxn ang="0">
                <a:pos x="connsiteX0" y="connsiteY0"/>
              </a:cxn>
              <a:cxn ang="0">
                <a:pos x="connsiteX1" y="connsiteY1"/>
              </a:cxn>
              <a:cxn ang="0">
                <a:pos x="connsiteX2" y="connsiteY2"/>
              </a:cxn>
              <a:cxn ang="0">
                <a:pos x="connsiteX3" y="connsiteY3"/>
              </a:cxn>
            </a:cxnLst>
            <a:rect l="l" t="t" r="r" b="b"/>
            <a:pathLst>
              <a:path w="4426268" h="3448050">
                <a:moveTo>
                  <a:pt x="2107883" y="0"/>
                </a:moveTo>
                <a:lnTo>
                  <a:pt x="4426268" y="0"/>
                </a:lnTo>
                <a:lnTo>
                  <a:pt x="4426268" y="3448050"/>
                </a:lnTo>
                <a:lnTo>
                  <a:pt x="0" y="3448050"/>
                </a:lnTo>
                <a:close/>
              </a:path>
            </a:pathLst>
          </a:cu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3" name="Text Placeholder 9">
            <a:extLst>
              <a:ext uri="{FF2B5EF4-FFF2-40B4-BE49-F238E27FC236}">
                <a16:creationId xmlns:a16="http://schemas.microsoft.com/office/drawing/2014/main" id="{FA46197D-1598-4D3F-9547-3133C1271AD0}"/>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4005170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Image slide layout">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FE028B6F-D647-4878-B4BB-2D1F673AEFD7}"/>
              </a:ext>
            </a:extLst>
          </p:cNvPr>
          <p:cNvSpPr>
            <a:spLocks noGrp="1"/>
          </p:cNvSpPr>
          <p:nvPr>
            <p:ph type="pic" sz="quarter" idx="11" hasCustomPrompt="1"/>
          </p:nvPr>
        </p:nvSpPr>
        <p:spPr>
          <a:xfrm>
            <a:off x="4424584" y="11386"/>
            <a:ext cx="7767416" cy="6777596"/>
          </a:xfrm>
          <a:custGeom>
            <a:avLst/>
            <a:gdLst>
              <a:gd name="connsiteX0" fmla="*/ 7767416 w 7767416"/>
              <a:gd name="connsiteY0" fmla="*/ 1399861 h 6777596"/>
              <a:gd name="connsiteX1" fmla="*/ 7767416 w 7767416"/>
              <a:gd name="connsiteY1" fmla="*/ 2360732 h 6777596"/>
              <a:gd name="connsiteX2" fmla="*/ 5766870 w 7767416"/>
              <a:gd name="connsiteY2" fmla="*/ 6058701 h 6777596"/>
              <a:gd name="connsiteX3" fmla="*/ 5364742 w 7767416"/>
              <a:gd name="connsiteY3" fmla="*/ 5841156 h 6777596"/>
              <a:gd name="connsiteX4" fmla="*/ 7767416 w 7767416"/>
              <a:gd name="connsiteY4" fmla="*/ 241367 h 6777596"/>
              <a:gd name="connsiteX5" fmla="*/ 7767416 w 7767416"/>
              <a:gd name="connsiteY5" fmla="*/ 1202237 h 6777596"/>
              <a:gd name="connsiteX6" fmla="*/ 5008532 w 7767416"/>
              <a:gd name="connsiteY6" fmla="*/ 6301980 h 6777596"/>
              <a:gd name="connsiteX7" fmla="*/ 4606405 w 7767416"/>
              <a:gd name="connsiteY7" fmla="*/ 6084435 h 6777596"/>
              <a:gd name="connsiteX8" fmla="*/ 7271266 w 7767416"/>
              <a:gd name="connsiteY8" fmla="*/ 0 h 6777596"/>
              <a:gd name="connsiteX9" fmla="*/ 7767416 w 7767416"/>
              <a:gd name="connsiteY9" fmla="*/ 0 h 6777596"/>
              <a:gd name="connsiteX10" fmla="*/ 7767416 w 7767416"/>
              <a:gd name="connsiteY10" fmla="*/ 43746 h 6777596"/>
              <a:gd name="connsiteX11" fmla="*/ 4124504 w 7767416"/>
              <a:gd name="connsiteY11" fmla="*/ 6777596 h 6777596"/>
              <a:gd name="connsiteX12" fmla="*/ 3722377 w 7767416"/>
              <a:gd name="connsiteY12" fmla="*/ 6560053 h 6777596"/>
              <a:gd name="connsiteX13" fmla="*/ 6644537 w 7767416"/>
              <a:gd name="connsiteY13" fmla="*/ 0 h 6777596"/>
              <a:gd name="connsiteX14" fmla="*/ 7164353 w 7767416"/>
              <a:gd name="connsiteY14" fmla="*/ 0 h 6777596"/>
              <a:gd name="connsiteX15" fmla="*/ 3936690 w 7767416"/>
              <a:gd name="connsiteY15" fmla="*/ 5966271 h 6777596"/>
              <a:gd name="connsiteX16" fmla="*/ 3534563 w 7767416"/>
              <a:gd name="connsiteY16" fmla="*/ 5748726 h 6777596"/>
              <a:gd name="connsiteX17" fmla="*/ 6017810 w 7767416"/>
              <a:gd name="connsiteY17" fmla="*/ 0 h 6777596"/>
              <a:gd name="connsiteX18" fmla="*/ 6537626 w 7767416"/>
              <a:gd name="connsiteY18" fmla="*/ 0 h 6777596"/>
              <a:gd name="connsiteX19" fmla="*/ 3371597 w 7767416"/>
              <a:gd name="connsiteY19" fmla="*/ 5852342 h 6777596"/>
              <a:gd name="connsiteX20" fmla="*/ 2969470 w 7767416"/>
              <a:gd name="connsiteY20" fmla="*/ 5634798 h 6777596"/>
              <a:gd name="connsiteX21" fmla="*/ 5391082 w 7767416"/>
              <a:gd name="connsiteY21" fmla="*/ 0 h 6777596"/>
              <a:gd name="connsiteX22" fmla="*/ 5910897 w 7767416"/>
              <a:gd name="connsiteY22" fmla="*/ 0 h 6777596"/>
              <a:gd name="connsiteX23" fmla="*/ 3063713 w 7767416"/>
              <a:gd name="connsiteY23" fmla="*/ 5262964 h 6777596"/>
              <a:gd name="connsiteX24" fmla="*/ 2661586 w 7767416"/>
              <a:gd name="connsiteY24" fmla="*/ 5045420 h 6777596"/>
              <a:gd name="connsiteX25" fmla="*/ 4764354 w 7767416"/>
              <a:gd name="connsiteY25" fmla="*/ 0 h 6777596"/>
              <a:gd name="connsiteX26" fmla="*/ 5284169 w 7767416"/>
              <a:gd name="connsiteY26" fmla="*/ 0 h 6777596"/>
              <a:gd name="connsiteX27" fmla="*/ 2900020 w 7767416"/>
              <a:gd name="connsiteY27" fmla="*/ 4407053 h 6777596"/>
              <a:gd name="connsiteX28" fmla="*/ 2497893 w 7767416"/>
              <a:gd name="connsiteY28" fmla="*/ 4189509 h 6777596"/>
              <a:gd name="connsiteX29" fmla="*/ 4137627 w 7767416"/>
              <a:gd name="connsiteY29" fmla="*/ 0 h 6777596"/>
              <a:gd name="connsiteX30" fmla="*/ 4657442 w 7767416"/>
              <a:gd name="connsiteY30" fmla="*/ 0 h 6777596"/>
              <a:gd name="connsiteX31" fmla="*/ 2118158 w 7767416"/>
              <a:gd name="connsiteY31" fmla="*/ 4693817 h 6777596"/>
              <a:gd name="connsiteX32" fmla="*/ 1716031 w 7767416"/>
              <a:gd name="connsiteY32" fmla="*/ 4476272 h 6777596"/>
              <a:gd name="connsiteX33" fmla="*/ 3510898 w 7767416"/>
              <a:gd name="connsiteY33" fmla="*/ 0 h 6777596"/>
              <a:gd name="connsiteX34" fmla="*/ 4030714 w 7767416"/>
              <a:gd name="connsiteY34" fmla="*/ 0 h 6777596"/>
              <a:gd name="connsiteX35" fmla="*/ 1997663 w 7767416"/>
              <a:gd name="connsiteY35" fmla="*/ 3758054 h 6777596"/>
              <a:gd name="connsiteX36" fmla="*/ 1595536 w 7767416"/>
              <a:gd name="connsiteY36" fmla="*/ 3540509 h 6777596"/>
              <a:gd name="connsiteX37" fmla="*/ 2884170 w 7767416"/>
              <a:gd name="connsiteY37" fmla="*/ 0 h 6777596"/>
              <a:gd name="connsiteX38" fmla="*/ 3403986 w 7767416"/>
              <a:gd name="connsiteY38" fmla="*/ 0 h 6777596"/>
              <a:gd name="connsiteX39" fmla="*/ 1715921 w 7767416"/>
              <a:gd name="connsiteY39" fmla="*/ 3120354 h 6777596"/>
              <a:gd name="connsiteX40" fmla="*/ 1313794 w 7767416"/>
              <a:gd name="connsiteY40" fmla="*/ 2902810 h 6777596"/>
              <a:gd name="connsiteX41" fmla="*/ 2257443 w 7767416"/>
              <a:gd name="connsiteY41" fmla="*/ 0 h 6777596"/>
              <a:gd name="connsiteX42" fmla="*/ 2777258 w 7767416"/>
              <a:gd name="connsiteY42" fmla="*/ 0 h 6777596"/>
              <a:gd name="connsiteX43" fmla="*/ 1541206 w 7767416"/>
              <a:gd name="connsiteY43" fmla="*/ 2284819 h 6777596"/>
              <a:gd name="connsiteX44" fmla="*/ 1139079 w 7767416"/>
              <a:gd name="connsiteY44" fmla="*/ 2067274 h 6777596"/>
              <a:gd name="connsiteX45" fmla="*/ 1630716 w 7767416"/>
              <a:gd name="connsiteY45" fmla="*/ 0 h 6777596"/>
              <a:gd name="connsiteX46" fmla="*/ 2150531 w 7767416"/>
              <a:gd name="connsiteY46" fmla="*/ 0 h 6777596"/>
              <a:gd name="connsiteX47" fmla="*/ 840733 w 7767416"/>
              <a:gd name="connsiteY47" fmla="*/ 2421135 h 6777596"/>
              <a:gd name="connsiteX48" fmla="*/ 438606 w 7767416"/>
              <a:gd name="connsiteY48" fmla="*/ 2203590 h 6777596"/>
              <a:gd name="connsiteX49" fmla="*/ 1003987 w 7767416"/>
              <a:gd name="connsiteY49" fmla="*/ 0 h 6777596"/>
              <a:gd name="connsiteX50" fmla="*/ 1523803 w 7767416"/>
              <a:gd name="connsiteY50" fmla="*/ 0 h 6777596"/>
              <a:gd name="connsiteX51" fmla="*/ 584934 w 7767416"/>
              <a:gd name="connsiteY51" fmla="*/ 1735481 h 6777596"/>
              <a:gd name="connsiteX52" fmla="*/ 182807 w 7767416"/>
              <a:gd name="connsiteY52" fmla="*/ 1517936 h 6777596"/>
              <a:gd name="connsiteX53" fmla="*/ 377260 w 7767416"/>
              <a:gd name="connsiteY53" fmla="*/ 0 h 6777596"/>
              <a:gd name="connsiteX54" fmla="*/ 897075 w 7767416"/>
              <a:gd name="connsiteY54" fmla="*/ 0 h 6777596"/>
              <a:gd name="connsiteX55" fmla="*/ 402127 w 7767416"/>
              <a:gd name="connsiteY55" fmla="*/ 914901 h 6777596"/>
              <a:gd name="connsiteX56" fmla="*/ 0 w 7767416"/>
              <a:gd name="connsiteY56" fmla="*/ 697357 h 6777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767416" h="6777596">
                <a:moveTo>
                  <a:pt x="7767416" y="1399861"/>
                </a:moveTo>
                <a:lnTo>
                  <a:pt x="7767416" y="2360732"/>
                </a:lnTo>
                <a:lnTo>
                  <a:pt x="5766870" y="6058701"/>
                </a:lnTo>
                <a:lnTo>
                  <a:pt x="5364742" y="5841156"/>
                </a:lnTo>
                <a:close/>
                <a:moveTo>
                  <a:pt x="7767416" y="241367"/>
                </a:moveTo>
                <a:lnTo>
                  <a:pt x="7767416" y="1202237"/>
                </a:lnTo>
                <a:lnTo>
                  <a:pt x="5008532" y="6301980"/>
                </a:lnTo>
                <a:lnTo>
                  <a:pt x="4606405" y="6084435"/>
                </a:lnTo>
                <a:close/>
                <a:moveTo>
                  <a:pt x="7271266" y="0"/>
                </a:moveTo>
                <a:lnTo>
                  <a:pt x="7767416" y="0"/>
                </a:lnTo>
                <a:lnTo>
                  <a:pt x="7767416" y="43746"/>
                </a:lnTo>
                <a:lnTo>
                  <a:pt x="4124504" y="6777596"/>
                </a:lnTo>
                <a:lnTo>
                  <a:pt x="3722377" y="6560053"/>
                </a:lnTo>
                <a:close/>
                <a:moveTo>
                  <a:pt x="6644537" y="0"/>
                </a:moveTo>
                <a:lnTo>
                  <a:pt x="7164353" y="0"/>
                </a:lnTo>
                <a:lnTo>
                  <a:pt x="3936690" y="5966271"/>
                </a:lnTo>
                <a:lnTo>
                  <a:pt x="3534563" y="5748726"/>
                </a:lnTo>
                <a:close/>
                <a:moveTo>
                  <a:pt x="6017810" y="0"/>
                </a:moveTo>
                <a:lnTo>
                  <a:pt x="6537626" y="0"/>
                </a:lnTo>
                <a:lnTo>
                  <a:pt x="3371597" y="5852342"/>
                </a:lnTo>
                <a:lnTo>
                  <a:pt x="2969470" y="5634798"/>
                </a:lnTo>
                <a:close/>
                <a:moveTo>
                  <a:pt x="5391082" y="0"/>
                </a:moveTo>
                <a:lnTo>
                  <a:pt x="5910897" y="0"/>
                </a:lnTo>
                <a:lnTo>
                  <a:pt x="3063713" y="5262964"/>
                </a:lnTo>
                <a:lnTo>
                  <a:pt x="2661586" y="5045420"/>
                </a:lnTo>
                <a:close/>
                <a:moveTo>
                  <a:pt x="4764354" y="0"/>
                </a:moveTo>
                <a:lnTo>
                  <a:pt x="5284169" y="0"/>
                </a:lnTo>
                <a:lnTo>
                  <a:pt x="2900020" y="4407053"/>
                </a:lnTo>
                <a:lnTo>
                  <a:pt x="2497893" y="4189509"/>
                </a:lnTo>
                <a:close/>
                <a:moveTo>
                  <a:pt x="4137627" y="0"/>
                </a:moveTo>
                <a:lnTo>
                  <a:pt x="4657442" y="0"/>
                </a:lnTo>
                <a:lnTo>
                  <a:pt x="2118158" y="4693817"/>
                </a:lnTo>
                <a:lnTo>
                  <a:pt x="1716031" y="4476272"/>
                </a:lnTo>
                <a:close/>
                <a:moveTo>
                  <a:pt x="3510898" y="0"/>
                </a:moveTo>
                <a:lnTo>
                  <a:pt x="4030714" y="0"/>
                </a:lnTo>
                <a:lnTo>
                  <a:pt x="1997663" y="3758054"/>
                </a:lnTo>
                <a:lnTo>
                  <a:pt x="1595536" y="3540509"/>
                </a:lnTo>
                <a:close/>
                <a:moveTo>
                  <a:pt x="2884170" y="0"/>
                </a:moveTo>
                <a:lnTo>
                  <a:pt x="3403986" y="0"/>
                </a:lnTo>
                <a:lnTo>
                  <a:pt x="1715921" y="3120354"/>
                </a:lnTo>
                <a:lnTo>
                  <a:pt x="1313794" y="2902810"/>
                </a:lnTo>
                <a:close/>
                <a:moveTo>
                  <a:pt x="2257443" y="0"/>
                </a:moveTo>
                <a:lnTo>
                  <a:pt x="2777258" y="0"/>
                </a:lnTo>
                <a:lnTo>
                  <a:pt x="1541206" y="2284819"/>
                </a:lnTo>
                <a:lnTo>
                  <a:pt x="1139079" y="2067274"/>
                </a:lnTo>
                <a:close/>
                <a:moveTo>
                  <a:pt x="1630716" y="0"/>
                </a:moveTo>
                <a:lnTo>
                  <a:pt x="2150531" y="0"/>
                </a:lnTo>
                <a:lnTo>
                  <a:pt x="840733" y="2421135"/>
                </a:lnTo>
                <a:lnTo>
                  <a:pt x="438606" y="2203590"/>
                </a:lnTo>
                <a:close/>
                <a:moveTo>
                  <a:pt x="1003987" y="0"/>
                </a:moveTo>
                <a:lnTo>
                  <a:pt x="1523803" y="0"/>
                </a:lnTo>
                <a:lnTo>
                  <a:pt x="584934" y="1735481"/>
                </a:lnTo>
                <a:lnTo>
                  <a:pt x="182807" y="1517936"/>
                </a:lnTo>
                <a:close/>
                <a:moveTo>
                  <a:pt x="377260" y="0"/>
                </a:moveTo>
                <a:lnTo>
                  <a:pt x="897075" y="0"/>
                </a:lnTo>
                <a:lnTo>
                  <a:pt x="402127" y="914901"/>
                </a:lnTo>
                <a:lnTo>
                  <a:pt x="0" y="697357"/>
                </a:lnTo>
                <a:close/>
              </a:path>
            </a:pathLst>
          </a:cu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Tree>
    <p:extLst>
      <p:ext uri="{BB962C8B-B14F-4D97-AF65-F5344CB8AC3E}">
        <p14:creationId xmlns:p14="http://schemas.microsoft.com/office/powerpoint/2010/main" val="35695334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Image slide layout">
    <p:spTree>
      <p:nvGrpSpPr>
        <p:cNvPr id="1" name=""/>
        <p:cNvGrpSpPr/>
        <p:nvPr/>
      </p:nvGrpSpPr>
      <p:grpSpPr>
        <a:xfrm>
          <a:off x="0" y="0"/>
          <a:ext cx="0" cy="0"/>
          <a:chOff x="0" y="0"/>
          <a:chExt cx="0" cy="0"/>
        </a:xfrm>
      </p:grpSpPr>
      <p:sp>
        <p:nvSpPr>
          <p:cNvPr id="2" name="그림 개체 틀 2">
            <a:extLst>
              <a:ext uri="{FF2B5EF4-FFF2-40B4-BE49-F238E27FC236}">
                <a16:creationId xmlns:a16="http://schemas.microsoft.com/office/drawing/2014/main" id="{31EAEB9F-11FD-4A38-A858-5235F8507B4F}"/>
              </a:ext>
            </a:extLst>
          </p:cNvPr>
          <p:cNvSpPr>
            <a:spLocks noGrp="1"/>
          </p:cNvSpPr>
          <p:nvPr>
            <p:ph type="pic" sz="quarter" idx="11" hasCustomPrompt="1"/>
          </p:nvPr>
        </p:nvSpPr>
        <p:spPr>
          <a:xfrm>
            <a:off x="528638" y="551833"/>
            <a:ext cx="5317686" cy="4185537"/>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None/>
              <a:defRPr lang="ko-KR" altLang="en-US" sz="1800" dirty="0">
                <a:solidFill>
                  <a:schemeClr val="tx1">
                    <a:lumMod val="75000"/>
                    <a:lumOff val="25000"/>
                  </a:schemeClr>
                </a:solidFill>
              </a:defRPr>
            </a:lvl1pPr>
          </a:lstStyle>
          <a:p>
            <a:pPr marL="0" lvl="0" algn="ctr"/>
            <a:r>
              <a:rPr lang="en-US" altLang="ko-KR" dirty="0"/>
              <a:t>Place Your Picture Here And Send To Back</a:t>
            </a:r>
            <a:endParaRPr lang="ko-KR" altLang="en-US" dirty="0"/>
          </a:p>
        </p:txBody>
      </p:sp>
      <p:sp>
        <p:nvSpPr>
          <p:cNvPr id="3" name="그림 개체 틀 2">
            <a:extLst>
              <a:ext uri="{FF2B5EF4-FFF2-40B4-BE49-F238E27FC236}">
                <a16:creationId xmlns:a16="http://schemas.microsoft.com/office/drawing/2014/main" id="{A2337EED-6D2F-4724-A299-87463BE1290B}"/>
              </a:ext>
            </a:extLst>
          </p:cNvPr>
          <p:cNvSpPr>
            <a:spLocks noGrp="1"/>
          </p:cNvSpPr>
          <p:nvPr>
            <p:ph type="pic" sz="quarter" idx="12" hasCustomPrompt="1"/>
          </p:nvPr>
        </p:nvSpPr>
        <p:spPr>
          <a:xfrm>
            <a:off x="6345676" y="2134199"/>
            <a:ext cx="5317686" cy="4185537"/>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800" dirty="0">
                <a:solidFill>
                  <a:schemeClr val="tx1">
                    <a:lumMod val="75000"/>
                    <a:lumOff val="25000"/>
                  </a:schemeClr>
                </a:solidFill>
              </a:defRPr>
            </a:lvl1pPr>
          </a:lstStyle>
          <a:p>
            <a:pPr marL="0" lvl="0" algn="ctr"/>
            <a:r>
              <a:rPr lang="en-US" altLang="ko-KR" dirty="0"/>
              <a:t>Place Your Picture Here</a:t>
            </a:r>
            <a:endParaRPr lang="ko-KR" altLang="en-US" dirty="0"/>
          </a:p>
        </p:txBody>
      </p:sp>
    </p:spTree>
    <p:extLst>
      <p:ext uri="{BB962C8B-B14F-4D97-AF65-F5344CB8AC3E}">
        <p14:creationId xmlns:p14="http://schemas.microsoft.com/office/powerpoint/2010/main" val="31504870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Image slide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F1A6D4F-FC45-4108-AABF-2153E98FEC8F}"/>
              </a:ext>
            </a:extLst>
          </p:cNvPr>
          <p:cNvSpPr>
            <a:spLocks noGrp="1"/>
          </p:cNvSpPr>
          <p:nvPr>
            <p:ph type="pic" sz="quarter" idx="11" hasCustomPrompt="1"/>
          </p:nvPr>
        </p:nvSpPr>
        <p:spPr>
          <a:xfrm>
            <a:off x="0" y="0"/>
            <a:ext cx="9511468" cy="6858000"/>
          </a:xfrm>
          <a:custGeom>
            <a:avLst/>
            <a:gdLst>
              <a:gd name="connsiteX0" fmla="*/ 3705667 w 9511468"/>
              <a:gd name="connsiteY0" fmla="*/ 0 h 6858000"/>
              <a:gd name="connsiteX1" fmla="*/ 9511468 w 9511468"/>
              <a:gd name="connsiteY1" fmla="*/ 0 h 6858000"/>
              <a:gd name="connsiteX2" fmla="*/ 4549568 w 9511468"/>
              <a:gd name="connsiteY2" fmla="*/ 6858000 h 6858000"/>
              <a:gd name="connsiteX3" fmla="*/ 0 w 9511468"/>
              <a:gd name="connsiteY3" fmla="*/ 6858000 h 6858000"/>
              <a:gd name="connsiteX4" fmla="*/ 0 w 9511468"/>
              <a:gd name="connsiteY4" fmla="*/ 5121721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1468" h="6858000">
                <a:moveTo>
                  <a:pt x="3705667" y="0"/>
                </a:moveTo>
                <a:lnTo>
                  <a:pt x="9511468" y="0"/>
                </a:lnTo>
                <a:lnTo>
                  <a:pt x="4549568" y="6858000"/>
                </a:lnTo>
                <a:lnTo>
                  <a:pt x="0" y="6858000"/>
                </a:lnTo>
                <a:lnTo>
                  <a:pt x="0" y="5121721"/>
                </a:lnTo>
                <a:close/>
              </a:path>
            </a:pathLst>
          </a:cu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None/>
              <a:defRPr lang="ko-KR" altLang="en-US" sz="1800" dirty="0">
                <a:solidFill>
                  <a:schemeClr val="tx1">
                    <a:lumMod val="75000"/>
                    <a:lumOff val="25000"/>
                  </a:schemeClr>
                </a:solidFill>
              </a:defRPr>
            </a:lvl1pPr>
          </a:lstStyle>
          <a:p>
            <a:pPr marL="0" lvl="0" algn="ctr"/>
            <a:r>
              <a:rPr lang="en-US" altLang="ko-KR" dirty="0"/>
              <a:t>Place Your Picture Here And Send To Back</a:t>
            </a:r>
            <a:endParaRPr lang="ko-KR" altLang="en-US" dirty="0"/>
          </a:p>
        </p:txBody>
      </p:sp>
    </p:spTree>
    <p:extLst>
      <p:ext uri="{BB962C8B-B14F-4D97-AF65-F5344CB8AC3E}">
        <p14:creationId xmlns:p14="http://schemas.microsoft.com/office/powerpoint/2010/main" val="2908256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50237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0_Image slide layout">
    <p:spTree>
      <p:nvGrpSpPr>
        <p:cNvPr id="1" name=""/>
        <p:cNvGrpSpPr/>
        <p:nvPr/>
      </p:nvGrpSpPr>
      <p:grpSpPr>
        <a:xfrm>
          <a:off x="0" y="0"/>
          <a:ext cx="0" cy="0"/>
          <a:chOff x="0" y="0"/>
          <a:chExt cx="0" cy="0"/>
        </a:xfrm>
      </p:grpSpPr>
      <p:sp>
        <p:nvSpPr>
          <p:cNvPr id="3" name="그림 개체 틀 2">
            <a:extLst>
              <a:ext uri="{FF2B5EF4-FFF2-40B4-BE49-F238E27FC236}">
                <a16:creationId xmlns:a16="http://schemas.microsoft.com/office/drawing/2014/main" id="{A2337EED-6D2F-4724-A299-87463BE1290B}"/>
              </a:ext>
            </a:extLst>
          </p:cNvPr>
          <p:cNvSpPr>
            <a:spLocks noGrp="1"/>
          </p:cNvSpPr>
          <p:nvPr>
            <p:ph type="pic" sz="quarter" idx="12" hasCustomPrompt="1"/>
          </p:nvPr>
        </p:nvSpPr>
        <p:spPr>
          <a:xfrm>
            <a:off x="649480" y="1157591"/>
            <a:ext cx="10893040" cy="4542818"/>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None/>
              <a:defRPr lang="ko-KR" altLang="en-US" sz="1800" dirty="0">
                <a:solidFill>
                  <a:schemeClr val="tx1">
                    <a:lumMod val="75000"/>
                    <a:lumOff val="25000"/>
                  </a:schemeClr>
                </a:solidFill>
              </a:defRPr>
            </a:lvl1pPr>
          </a:lstStyle>
          <a:p>
            <a:pPr marL="0" lvl="0" algn="ctr"/>
            <a:r>
              <a:rPr lang="en-US" altLang="ko-KR" dirty="0"/>
              <a:t>Place Your Picture Here And Send To Back</a:t>
            </a:r>
            <a:endParaRPr lang="ko-KR" altLang="en-US" dirty="0"/>
          </a:p>
        </p:txBody>
      </p:sp>
    </p:spTree>
    <p:extLst>
      <p:ext uri="{BB962C8B-B14F-4D97-AF65-F5344CB8AC3E}">
        <p14:creationId xmlns:p14="http://schemas.microsoft.com/office/powerpoint/2010/main" val="40835280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Image slide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964E96-60CB-4686-890C-74DB60B28B94}"/>
              </a:ext>
            </a:extLst>
          </p:cNvPr>
          <p:cNvSpPr/>
          <p:nvPr userDrawn="1"/>
        </p:nvSpPr>
        <p:spPr>
          <a:xfrm>
            <a:off x="826852" y="0"/>
            <a:ext cx="4562272" cy="41731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그림 개체 틀 2">
            <a:extLst>
              <a:ext uri="{FF2B5EF4-FFF2-40B4-BE49-F238E27FC236}">
                <a16:creationId xmlns:a16="http://schemas.microsoft.com/office/drawing/2014/main" id="{31EAEB9F-11FD-4A38-A858-5235F8507B4F}"/>
              </a:ext>
            </a:extLst>
          </p:cNvPr>
          <p:cNvSpPr>
            <a:spLocks noGrp="1"/>
          </p:cNvSpPr>
          <p:nvPr>
            <p:ph type="pic" sz="quarter" idx="11" hasCustomPrompt="1"/>
          </p:nvPr>
        </p:nvSpPr>
        <p:spPr>
          <a:xfrm>
            <a:off x="2490281" y="3287949"/>
            <a:ext cx="8874868" cy="2922351"/>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None/>
              <a:defRPr lang="ko-KR" altLang="en-US" sz="1800" dirty="0">
                <a:solidFill>
                  <a:schemeClr val="tx1">
                    <a:lumMod val="75000"/>
                    <a:lumOff val="25000"/>
                  </a:schemeClr>
                </a:solidFill>
              </a:defRPr>
            </a:lvl1pPr>
          </a:lstStyle>
          <a:p>
            <a:pPr marL="0" lvl="0" algn="ctr"/>
            <a:r>
              <a:rPr lang="en-US" altLang="ko-KR" dirty="0"/>
              <a:t>Place Your Picture Here And Send To Back</a:t>
            </a:r>
            <a:endParaRPr lang="ko-KR" altLang="en-US" dirty="0"/>
          </a:p>
        </p:txBody>
      </p:sp>
    </p:spTree>
    <p:extLst>
      <p:ext uri="{BB962C8B-B14F-4D97-AF65-F5344CB8AC3E}">
        <p14:creationId xmlns:p14="http://schemas.microsoft.com/office/powerpoint/2010/main" val="3676730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Image slide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D9AA8BA-F171-4BD8-A11D-2DC0122F65E8}"/>
              </a:ext>
            </a:extLst>
          </p:cNvPr>
          <p:cNvSpPr>
            <a:spLocks noGrp="1"/>
          </p:cNvSpPr>
          <p:nvPr>
            <p:ph type="pic" sz="quarter" idx="11" hasCustomPrompt="1"/>
          </p:nvPr>
        </p:nvSpPr>
        <p:spPr>
          <a:xfrm>
            <a:off x="3780714" y="121525"/>
            <a:ext cx="8411286" cy="6736476"/>
          </a:xfrm>
          <a:custGeom>
            <a:avLst/>
            <a:gdLst>
              <a:gd name="connsiteX0" fmla="*/ 5699762 w 8411286"/>
              <a:gd name="connsiteY0" fmla="*/ 5934811 h 6736476"/>
              <a:gd name="connsiteX1" fmla="*/ 5699473 w 8411286"/>
              <a:gd name="connsiteY1" fmla="*/ 5964269 h 6736476"/>
              <a:gd name="connsiteX2" fmla="*/ 5704951 w 8411286"/>
              <a:gd name="connsiteY2" fmla="*/ 6001406 h 6736476"/>
              <a:gd name="connsiteX3" fmla="*/ 5700507 w 8411286"/>
              <a:gd name="connsiteY3" fmla="*/ 5913361 h 6736476"/>
              <a:gd name="connsiteX4" fmla="*/ 5699940 w 8411286"/>
              <a:gd name="connsiteY4" fmla="*/ 5916657 h 6736476"/>
              <a:gd name="connsiteX5" fmla="*/ 5699858 w 8411286"/>
              <a:gd name="connsiteY5" fmla="*/ 5924998 h 6736476"/>
              <a:gd name="connsiteX6" fmla="*/ 6937173 w 8411286"/>
              <a:gd name="connsiteY6" fmla="*/ 0 h 6736476"/>
              <a:gd name="connsiteX7" fmla="*/ 7112847 w 8411286"/>
              <a:gd name="connsiteY7" fmla="*/ 0 h 6736476"/>
              <a:gd name="connsiteX8" fmla="*/ 7165550 w 8411286"/>
              <a:gd name="connsiteY8" fmla="*/ 31998 h 6736476"/>
              <a:gd name="connsiteX9" fmla="*/ 7230172 w 8411286"/>
              <a:gd name="connsiteY9" fmla="*/ 147441 h 6736476"/>
              <a:gd name="connsiteX10" fmla="*/ 7308598 w 8411286"/>
              <a:gd name="connsiteY10" fmla="*/ 296136 h 6736476"/>
              <a:gd name="connsiteX11" fmla="*/ 7361927 w 8411286"/>
              <a:gd name="connsiteY11" fmla="*/ 334407 h 6736476"/>
              <a:gd name="connsiteX12" fmla="*/ 7786681 w 8411286"/>
              <a:gd name="connsiteY12" fmla="*/ 1054668 h 6736476"/>
              <a:gd name="connsiteX13" fmla="*/ 7843148 w 8411286"/>
              <a:gd name="connsiteY13" fmla="*/ 1247910 h 6736476"/>
              <a:gd name="connsiteX14" fmla="*/ 7989333 w 8411286"/>
              <a:gd name="connsiteY14" fmla="*/ 1492598 h 6736476"/>
              <a:gd name="connsiteX15" fmla="*/ 8255980 w 8411286"/>
              <a:gd name="connsiteY15" fmla="*/ 2013344 h 6736476"/>
              <a:gd name="connsiteX16" fmla="*/ 8328759 w 8411286"/>
              <a:gd name="connsiteY16" fmla="*/ 2595576 h 6736476"/>
              <a:gd name="connsiteX17" fmla="*/ 8394636 w 8411286"/>
              <a:gd name="connsiteY17" fmla="*/ 3388617 h 6736476"/>
              <a:gd name="connsiteX18" fmla="*/ 8411286 w 8411286"/>
              <a:gd name="connsiteY18" fmla="*/ 3449238 h 6736476"/>
              <a:gd name="connsiteX19" fmla="*/ 8411286 w 8411286"/>
              <a:gd name="connsiteY19" fmla="*/ 6736476 h 6736476"/>
              <a:gd name="connsiteX20" fmla="*/ 7208192 w 8411286"/>
              <a:gd name="connsiteY20" fmla="*/ 6736476 h 6736476"/>
              <a:gd name="connsiteX21" fmla="*/ 7224525 w 8411286"/>
              <a:gd name="connsiteY21" fmla="*/ 6699435 h 6736476"/>
              <a:gd name="connsiteX22" fmla="*/ 7211350 w 8411286"/>
              <a:gd name="connsiteY22" fmla="*/ 6671829 h 6736476"/>
              <a:gd name="connsiteX23" fmla="*/ 7184371 w 8411286"/>
              <a:gd name="connsiteY23" fmla="*/ 6683122 h 6736476"/>
              <a:gd name="connsiteX24" fmla="*/ 7158021 w 8411286"/>
              <a:gd name="connsiteY24" fmla="*/ 6721394 h 6736476"/>
              <a:gd name="connsiteX25" fmla="*/ 7140347 w 8411286"/>
              <a:gd name="connsiteY25" fmla="*/ 6736476 h 6736476"/>
              <a:gd name="connsiteX26" fmla="*/ 7106917 w 8411286"/>
              <a:gd name="connsiteY26" fmla="*/ 6736476 h 6736476"/>
              <a:gd name="connsiteX27" fmla="*/ 7103015 w 8411286"/>
              <a:gd name="connsiteY27" fmla="*/ 6712307 h 6736476"/>
              <a:gd name="connsiteX28" fmla="*/ 7059519 w 8411286"/>
              <a:gd name="connsiteY28" fmla="*/ 6580228 h 6736476"/>
              <a:gd name="connsiteX29" fmla="*/ 7043833 w 8411286"/>
              <a:gd name="connsiteY29" fmla="*/ 6663045 h 6736476"/>
              <a:gd name="connsiteX30" fmla="*/ 7051205 w 8411286"/>
              <a:gd name="connsiteY30" fmla="*/ 6724845 h 6736476"/>
              <a:gd name="connsiteX31" fmla="*/ 7052770 w 8411286"/>
              <a:gd name="connsiteY31" fmla="*/ 6736476 h 6736476"/>
              <a:gd name="connsiteX32" fmla="*/ 6976399 w 8411286"/>
              <a:gd name="connsiteY32" fmla="*/ 6736476 h 6736476"/>
              <a:gd name="connsiteX33" fmla="*/ 6969171 w 8411286"/>
              <a:gd name="connsiteY33" fmla="*/ 6722022 h 6736476"/>
              <a:gd name="connsiteX34" fmla="*/ 6965668 w 8411286"/>
              <a:gd name="connsiteY34" fmla="*/ 6736476 h 6736476"/>
              <a:gd name="connsiteX35" fmla="*/ 5912639 w 8411286"/>
              <a:gd name="connsiteY35" fmla="*/ 6736476 h 6736476"/>
              <a:gd name="connsiteX36" fmla="*/ 5766309 w 8411286"/>
              <a:gd name="connsiteY36" fmla="*/ 6264493 h 6736476"/>
              <a:gd name="connsiteX37" fmla="*/ 5730397 w 8411286"/>
              <a:gd name="connsiteY37" fmla="*/ 6316172 h 6736476"/>
              <a:gd name="connsiteX38" fmla="*/ 5716685 w 8411286"/>
              <a:gd name="connsiteY38" fmla="*/ 6345706 h 6736476"/>
              <a:gd name="connsiteX39" fmla="*/ 5642847 w 8411286"/>
              <a:gd name="connsiteY39" fmla="*/ 6530301 h 6736476"/>
              <a:gd name="connsiteX40" fmla="*/ 5571861 w 8411286"/>
              <a:gd name="connsiteY40" fmla="*/ 6640910 h 6736476"/>
              <a:gd name="connsiteX41" fmla="*/ 5532211 w 8411286"/>
              <a:gd name="connsiteY41" fmla="*/ 6736476 h 6736476"/>
              <a:gd name="connsiteX42" fmla="*/ 5291750 w 8411286"/>
              <a:gd name="connsiteY42" fmla="*/ 6736476 h 6736476"/>
              <a:gd name="connsiteX43" fmla="*/ 5314799 w 8411286"/>
              <a:gd name="connsiteY43" fmla="*/ 6682196 h 6736476"/>
              <a:gd name="connsiteX44" fmla="*/ 5336949 w 8411286"/>
              <a:gd name="connsiteY44" fmla="*/ 6127357 h 6736476"/>
              <a:gd name="connsiteX45" fmla="*/ 5305304 w 8411286"/>
              <a:gd name="connsiteY45" fmla="*/ 6110481 h 6736476"/>
              <a:gd name="connsiteX46" fmla="*/ 5111217 w 8411286"/>
              <a:gd name="connsiteY46" fmla="*/ 6218074 h 6736476"/>
              <a:gd name="connsiteX47" fmla="*/ 5080627 w 8411286"/>
              <a:gd name="connsiteY47" fmla="*/ 6304567 h 6736476"/>
              <a:gd name="connsiteX48" fmla="*/ 5130204 w 8411286"/>
              <a:gd name="connsiteY48" fmla="*/ 6400558 h 6736476"/>
              <a:gd name="connsiteX49" fmla="*/ 5197713 w 8411286"/>
              <a:gd name="connsiteY49" fmla="*/ 6657933 h 6736476"/>
              <a:gd name="connsiteX50" fmla="*/ 5190329 w 8411286"/>
              <a:gd name="connsiteY50" fmla="*/ 6723333 h 6736476"/>
              <a:gd name="connsiteX51" fmla="*/ 5190795 w 8411286"/>
              <a:gd name="connsiteY51" fmla="*/ 6736476 h 6736476"/>
              <a:gd name="connsiteX52" fmla="*/ 5114216 w 8411286"/>
              <a:gd name="connsiteY52" fmla="*/ 6736476 h 6736476"/>
              <a:gd name="connsiteX53" fmla="*/ 5090121 w 8411286"/>
              <a:gd name="connsiteY53" fmla="*/ 6712785 h 6736476"/>
              <a:gd name="connsiteX54" fmla="*/ 5078517 w 8411286"/>
              <a:gd name="connsiteY54" fmla="*/ 6664264 h 6736476"/>
              <a:gd name="connsiteX55" fmla="*/ 4997297 w 8411286"/>
              <a:gd name="connsiteY55" fmla="*/ 6540849 h 6736476"/>
              <a:gd name="connsiteX56" fmla="*/ 4908691 w 8411286"/>
              <a:gd name="connsiteY56" fmla="*/ 6426928 h 6736476"/>
              <a:gd name="connsiteX57" fmla="*/ 4889705 w 8411286"/>
              <a:gd name="connsiteY57" fmla="*/ 6356255 h 6736476"/>
              <a:gd name="connsiteX58" fmla="*/ 4786333 w 8411286"/>
              <a:gd name="connsiteY58" fmla="*/ 6299293 h 6736476"/>
              <a:gd name="connsiteX59" fmla="*/ 4495200 w 8411286"/>
              <a:gd name="connsiteY59" fmla="*/ 6323556 h 6736476"/>
              <a:gd name="connsiteX60" fmla="*/ 4150274 w 8411286"/>
              <a:gd name="connsiteY60" fmla="*/ 6322500 h 6736476"/>
              <a:gd name="connsiteX61" fmla="*/ 3989940 w 8411286"/>
              <a:gd name="connsiteY61" fmla="*/ 6338322 h 6736476"/>
              <a:gd name="connsiteX62" fmla="*/ 3937199 w 8411286"/>
              <a:gd name="connsiteY62" fmla="*/ 6367857 h 6736476"/>
              <a:gd name="connsiteX63" fmla="*/ 3891842 w 8411286"/>
              <a:gd name="connsiteY63" fmla="*/ 6415324 h 6736476"/>
              <a:gd name="connsiteX64" fmla="*/ 3810620 w 8411286"/>
              <a:gd name="connsiteY64" fmla="*/ 6455409 h 6736476"/>
              <a:gd name="connsiteX65" fmla="*/ 3670329 w 8411286"/>
              <a:gd name="connsiteY65" fmla="*/ 6521863 h 6736476"/>
              <a:gd name="connsiteX66" fmla="*/ 3665055 w 8411286"/>
              <a:gd name="connsiteY66" fmla="*/ 6555617 h 6736476"/>
              <a:gd name="connsiteX67" fmla="*/ 3677927 w 8411286"/>
              <a:gd name="connsiteY67" fmla="*/ 6663210 h 6736476"/>
              <a:gd name="connsiteX68" fmla="*/ 3699047 w 8411286"/>
              <a:gd name="connsiteY68" fmla="*/ 6736476 h 6736476"/>
              <a:gd name="connsiteX69" fmla="*/ 2645249 w 8411286"/>
              <a:gd name="connsiteY69" fmla="*/ 6736476 h 6736476"/>
              <a:gd name="connsiteX70" fmla="*/ 2742086 w 8411286"/>
              <a:gd name="connsiteY70" fmla="*/ 6647385 h 6736476"/>
              <a:gd name="connsiteX71" fmla="*/ 2743140 w 8411286"/>
              <a:gd name="connsiteY71" fmla="*/ 6603084 h 6736476"/>
              <a:gd name="connsiteX72" fmla="*/ 2687235 w 8411286"/>
              <a:gd name="connsiteY72" fmla="*/ 6550343 h 6736476"/>
              <a:gd name="connsiteX73" fmla="*/ 2540616 w 8411286"/>
              <a:gd name="connsiteY73" fmla="*/ 6362583 h 6736476"/>
              <a:gd name="connsiteX74" fmla="*/ 2301170 w 8411286"/>
              <a:gd name="connsiteY74" fmla="*/ 6031369 h 6736476"/>
              <a:gd name="connsiteX75" fmla="*/ 2170371 w 8411286"/>
              <a:gd name="connsiteY75" fmla="*/ 5803528 h 6736476"/>
              <a:gd name="connsiteX76" fmla="*/ 2008983 w 8411286"/>
              <a:gd name="connsiteY76" fmla="*/ 5434340 h 6736476"/>
              <a:gd name="connsiteX77" fmla="*/ 1746334 w 8411286"/>
              <a:gd name="connsiteY77" fmla="*/ 4914312 h 6736476"/>
              <a:gd name="connsiteX78" fmla="*/ 1717853 w 8411286"/>
              <a:gd name="connsiteY78" fmla="*/ 4846804 h 6736476"/>
              <a:gd name="connsiteX79" fmla="*/ 1620809 w 8411286"/>
              <a:gd name="connsiteY79" fmla="*/ 4780349 h 6736476"/>
              <a:gd name="connsiteX80" fmla="*/ 1502668 w 8411286"/>
              <a:gd name="connsiteY80" fmla="*/ 4732882 h 6736476"/>
              <a:gd name="connsiteX81" fmla="*/ 1431996 w 8411286"/>
              <a:gd name="connsiteY81" fmla="*/ 4659044 h 6736476"/>
              <a:gd name="connsiteX82" fmla="*/ 1147194 w 8411286"/>
              <a:gd name="connsiteY82" fmla="*/ 4510315 h 6736476"/>
              <a:gd name="connsiteX83" fmla="*/ 933065 w 8411286"/>
              <a:gd name="connsiteY83" fmla="*/ 4520863 h 6736476"/>
              <a:gd name="connsiteX84" fmla="*/ 779062 w 8411286"/>
              <a:gd name="connsiteY84" fmla="*/ 4470232 h 6736476"/>
              <a:gd name="connsiteX85" fmla="*/ 715772 w 8411286"/>
              <a:gd name="connsiteY85" fmla="*/ 4415381 h 6736476"/>
              <a:gd name="connsiteX86" fmla="*/ 583919 w 8411286"/>
              <a:gd name="connsiteY86" fmla="*/ 4235007 h 6736476"/>
              <a:gd name="connsiteX87" fmla="*/ 567041 w 8411286"/>
              <a:gd name="connsiteY87" fmla="*/ 3954424 h 6736476"/>
              <a:gd name="connsiteX88" fmla="*/ 635604 w 8411286"/>
              <a:gd name="connsiteY88" fmla="*/ 3848942 h 6736476"/>
              <a:gd name="connsiteX89" fmla="*/ 728428 w 8411286"/>
              <a:gd name="connsiteY89" fmla="*/ 3725527 h 6736476"/>
              <a:gd name="connsiteX90" fmla="*/ 756909 w 8411286"/>
              <a:gd name="connsiteY90" fmla="*/ 3679114 h 6736476"/>
              <a:gd name="connsiteX91" fmla="*/ 798047 w 8411286"/>
              <a:gd name="connsiteY91" fmla="*/ 3627429 h 6736476"/>
              <a:gd name="connsiteX92" fmla="*/ 804376 w 8411286"/>
              <a:gd name="connsiteY92" fmla="*/ 3462877 h 6736476"/>
              <a:gd name="connsiteX93" fmla="*/ 693620 w 8411286"/>
              <a:gd name="connsiteY93" fmla="*/ 3265625 h 6736476"/>
              <a:gd name="connsiteX94" fmla="*/ 730538 w 8411286"/>
              <a:gd name="connsiteY94" fmla="*/ 3218158 h 6736476"/>
              <a:gd name="connsiteX95" fmla="*/ 796992 w 8411286"/>
              <a:gd name="connsiteY95" fmla="*/ 3235034 h 6736476"/>
              <a:gd name="connsiteX96" fmla="*/ 844459 w 8411286"/>
              <a:gd name="connsiteY96" fmla="*/ 3233980 h 6736476"/>
              <a:gd name="connsiteX97" fmla="*/ 841295 w 8411286"/>
              <a:gd name="connsiteY97" fmla="*/ 3199171 h 6736476"/>
              <a:gd name="connsiteX98" fmla="*/ 800158 w 8411286"/>
              <a:gd name="connsiteY98" fmla="*/ 3174911 h 6736476"/>
              <a:gd name="connsiteX99" fmla="*/ 615564 w 8411286"/>
              <a:gd name="connsiteY99" fmla="*/ 3159086 h 6736476"/>
              <a:gd name="connsiteX100" fmla="*/ 235828 w 8411286"/>
              <a:gd name="connsiteY100" fmla="*/ 3056770 h 6736476"/>
              <a:gd name="connsiteX101" fmla="*/ 50177 w 8411286"/>
              <a:gd name="connsiteY101" fmla="*/ 2912259 h 6736476"/>
              <a:gd name="connsiteX102" fmla="*/ 1656 w 8411286"/>
              <a:gd name="connsiteY102" fmla="*/ 2697076 h 6736476"/>
              <a:gd name="connsiteX103" fmla="*/ 103975 w 8411286"/>
              <a:gd name="connsiteY103" fmla="*/ 2348984 h 6736476"/>
              <a:gd name="connsiteX104" fmla="*/ 149331 w 8411286"/>
              <a:gd name="connsiteY104" fmla="*/ 2344764 h 6736476"/>
              <a:gd name="connsiteX105" fmla="*/ 134563 w 8411286"/>
              <a:gd name="connsiteY105" fmla="*/ 2317339 h 6736476"/>
              <a:gd name="connsiteX106" fmla="*/ 191525 w 8411286"/>
              <a:gd name="connsiteY106" fmla="*/ 2400669 h 6736476"/>
              <a:gd name="connsiteX107" fmla="*/ 166208 w 8411286"/>
              <a:gd name="connsiteY107" fmla="*/ 2585263 h 6736476"/>
              <a:gd name="connsiteX108" fmla="*/ 160934 w 8411286"/>
              <a:gd name="connsiteY108" fmla="*/ 2716062 h 6736476"/>
              <a:gd name="connsiteX109" fmla="*/ 207347 w 8411286"/>
              <a:gd name="connsiteY109" fmla="*/ 2771968 h 6736476"/>
              <a:gd name="connsiteX110" fmla="*/ 523794 w 8411286"/>
              <a:gd name="connsiteY110" fmla="*/ 2843695 h 6736476"/>
              <a:gd name="connsiteX111" fmla="*/ 1049096 w 8411286"/>
              <a:gd name="connsiteY111" fmla="*/ 2824709 h 6736476"/>
              <a:gd name="connsiteX112" fmla="*/ 1113439 w 8411286"/>
              <a:gd name="connsiteY112" fmla="*/ 2786736 h 6736476"/>
              <a:gd name="connsiteX113" fmla="*/ 1546971 w 8411286"/>
              <a:gd name="connsiteY113" fmla="*/ 2606360 h 6736476"/>
              <a:gd name="connsiteX114" fmla="*/ 1784306 w 8411286"/>
              <a:gd name="connsiteY114" fmla="*/ 2570497 h 6736476"/>
              <a:gd name="connsiteX115" fmla="*/ 1917215 w 8411286"/>
              <a:gd name="connsiteY115" fmla="*/ 2546234 h 6736476"/>
              <a:gd name="connsiteX116" fmla="*/ 2025860 w 8411286"/>
              <a:gd name="connsiteY116" fmla="*/ 2568387 h 6736476"/>
              <a:gd name="connsiteX117" fmla="*/ 2092315 w 8411286"/>
              <a:gd name="connsiteY117" fmla="*/ 2577879 h 6736476"/>
              <a:gd name="connsiteX118" fmla="*/ 2156659 w 8411286"/>
              <a:gd name="connsiteY118" fmla="*/ 2562057 h 6736476"/>
              <a:gd name="connsiteX119" fmla="*/ 2279017 w 8411286"/>
              <a:gd name="connsiteY119" fmla="*/ 2608470 h 6736476"/>
              <a:gd name="connsiteX120" fmla="*/ 2316992 w 8411286"/>
              <a:gd name="connsiteY120" fmla="*/ 2628512 h 6736476"/>
              <a:gd name="connsiteX121" fmla="*/ 2459391 w 8411286"/>
              <a:gd name="connsiteY121" fmla="*/ 2628512 h 6736476"/>
              <a:gd name="connsiteX122" fmla="*/ 2417198 w 8411286"/>
              <a:gd name="connsiteY122" fmla="*/ 2585263 h 6736476"/>
              <a:gd name="connsiteX123" fmla="*/ 2108138 w 8411286"/>
              <a:gd name="connsiteY123" fmla="*/ 2382739 h 6736476"/>
              <a:gd name="connsiteX124" fmla="*/ 1772704 w 8411286"/>
              <a:gd name="connsiteY124" fmla="*/ 2105321 h 6736476"/>
              <a:gd name="connsiteX125" fmla="*/ 1714689 w 8411286"/>
              <a:gd name="connsiteY125" fmla="*/ 1995618 h 6736476"/>
              <a:gd name="connsiteX126" fmla="*/ 1738949 w 8411286"/>
              <a:gd name="connsiteY126" fmla="*/ 1969247 h 6736476"/>
              <a:gd name="connsiteX127" fmla="*/ 1819115 w 8411286"/>
              <a:gd name="connsiteY127" fmla="*/ 2000892 h 6736476"/>
              <a:gd name="connsiteX128" fmla="*/ 2635547 w 8411286"/>
              <a:gd name="connsiteY128" fmla="*/ 2418601 h 6736476"/>
              <a:gd name="connsiteX129" fmla="*/ 2734702 w 8411286"/>
              <a:gd name="connsiteY129" fmla="*/ 2456576 h 6736476"/>
              <a:gd name="connsiteX130" fmla="*/ 2884487 w 8411286"/>
              <a:gd name="connsiteY130" fmla="*/ 2744543 h 6736476"/>
              <a:gd name="connsiteX131" fmla="*/ 2753688 w 8411286"/>
              <a:gd name="connsiteY131" fmla="*/ 2889052 h 6736476"/>
              <a:gd name="connsiteX132" fmla="*/ 2565930 w 8411286"/>
              <a:gd name="connsiteY132" fmla="*/ 2950231 h 6736476"/>
              <a:gd name="connsiteX133" fmla="*/ 2551164 w 8411286"/>
              <a:gd name="connsiteY133" fmla="*/ 2958672 h 6736476"/>
              <a:gd name="connsiteX134" fmla="*/ 2756852 w 8411286"/>
              <a:gd name="connsiteY134" fmla="*/ 3079977 h 6736476"/>
              <a:gd name="connsiteX135" fmla="*/ 3097560 w 8411286"/>
              <a:gd name="connsiteY135" fmla="*/ 3270899 h 6736476"/>
              <a:gd name="connsiteX136" fmla="*/ 3309581 w 8411286"/>
              <a:gd name="connsiteY136" fmla="*/ 3413300 h 6736476"/>
              <a:gd name="connsiteX137" fmla="*/ 3500503 w 8411286"/>
              <a:gd name="connsiteY137" fmla="*/ 3527221 h 6736476"/>
              <a:gd name="connsiteX138" fmla="*/ 3864417 w 8411286"/>
              <a:gd name="connsiteY138" fmla="*/ 3729747 h 6736476"/>
              <a:gd name="connsiteX139" fmla="*/ 4351744 w 8411286"/>
              <a:gd name="connsiteY139" fmla="*/ 3916449 h 6736476"/>
              <a:gd name="connsiteX140" fmla="*/ 5174507 w 8411286"/>
              <a:gd name="connsiteY140" fmla="*/ 3980795 h 6736476"/>
              <a:gd name="connsiteX141" fmla="*/ 5307035 w 8411286"/>
              <a:gd name="connsiteY141" fmla="*/ 3970823 h 6736476"/>
              <a:gd name="connsiteX142" fmla="*/ 5359406 w 8411286"/>
              <a:gd name="connsiteY142" fmla="*/ 3964465 h 6736476"/>
              <a:gd name="connsiteX143" fmla="*/ 5363328 w 8411286"/>
              <a:gd name="connsiteY143" fmla="*/ 3954536 h 6736476"/>
              <a:gd name="connsiteX144" fmla="*/ 5408815 w 8411286"/>
              <a:gd name="connsiteY144" fmla="*/ 3914382 h 6736476"/>
              <a:gd name="connsiteX145" fmla="*/ 5475947 w 8411286"/>
              <a:gd name="connsiteY145" fmla="*/ 3868581 h 6736476"/>
              <a:gd name="connsiteX146" fmla="*/ 5546216 w 8411286"/>
              <a:gd name="connsiteY146" fmla="*/ 3821527 h 6736476"/>
              <a:gd name="connsiteX147" fmla="*/ 5943364 w 8411286"/>
              <a:gd name="connsiteY147" fmla="*/ 3538566 h 6736476"/>
              <a:gd name="connsiteX148" fmla="*/ 5933953 w 8411286"/>
              <a:gd name="connsiteY148" fmla="*/ 3480218 h 6736476"/>
              <a:gd name="connsiteX149" fmla="*/ 5900701 w 8411286"/>
              <a:gd name="connsiteY149" fmla="*/ 3472062 h 6736476"/>
              <a:gd name="connsiteX150" fmla="*/ 5373053 w 8411286"/>
              <a:gd name="connsiteY150" fmla="*/ 3424378 h 6736476"/>
              <a:gd name="connsiteX151" fmla="*/ 5116444 w 8411286"/>
              <a:gd name="connsiteY151" fmla="*/ 3414967 h 6736476"/>
              <a:gd name="connsiteX152" fmla="*/ 5043038 w 8411286"/>
              <a:gd name="connsiteY152" fmla="*/ 3470807 h 6736476"/>
              <a:gd name="connsiteX153" fmla="*/ 5031745 w 8411286"/>
              <a:gd name="connsiteY153" fmla="*/ 3516607 h 6736476"/>
              <a:gd name="connsiteX154" fmla="*/ 5001629 w 8411286"/>
              <a:gd name="connsiteY154" fmla="*/ 3631422 h 6736476"/>
              <a:gd name="connsiteX155" fmla="*/ 4881167 w 8411286"/>
              <a:gd name="connsiteY155" fmla="*/ 3743101 h 6736476"/>
              <a:gd name="connsiteX156" fmla="*/ 4819682 w 8411286"/>
              <a:gd name="connsiteY156" fmla="*/ 3803959 h 6736476"/>
              <a:gd name="connsiteX157" fmla="*/ 4793958 w 8411286"/>
              <a:gd name="connsiteY157" fmla="*/ 3860425 h 6736476"/>
              <a:gd name="connsiteX158" fmla="*/ 4745021 w 8411286"/>
              <a:gd name="connsiteY158" fmla="*/ 3854779 h 6736476"/>
              <a:gd name="connsiteX159" fmla="*/ 4721806 w 8411286"/>
              <a:gd name="connsiteY159" fmla="*/ 3819644 h 6736476"/>
              <a:gd name="connsiteX160" fmla="*/ 4706748 w 8411286"/>
              <a:gd name="connsiteY160" fmla="*/ 3847877 h 6736476"/>
              <a:gd name="connsiteX161" fmla="*/ 4690436 w 8411286"/>
              <a:gd name="connsiteY161" fmla="*/ 3911246 h 6736476"/>
              <a:gd name="connsiteX162" fmla="*/ 4656557 w 8411286"/>
              <a:gd name="connsiteY162" fmla="*/ 3936968 h 6736476"/>
              <a:gd name="connsiteX163" fmla="*/ 4634597 w 8411286"/>
              <a:gd name="connsiteY163" fmla="*/ 3909363 h 6736476"/>
              <a:gd name="connsiteX164" fmla="*/ 4624559 w 8411286"/>
              <a:gd name="connsiteY164" fmla="*/ 3862935 h 6736476"/>
              <a:gd name="connsiteX165" fmla="*/ 4614520 w 8411286"/>
              <a:gd name="connsiteY165" fmla="*/ 3893677 h 6736476"/>
              <a:gd name="connsiteX166" fmla="*/ 4591306 w 8411286"/>
              <a:gd name="connsiteY166" fmla="*/ 3923165 h 6736476"/>
              <a:gd name="connsiteX167" fmla="*/ 4557426 w 8411286"/>
              <a:gd name="connsiteY167" fmla="*/ 3900579 h 6736476"/>
              <a:gd name="connsiteX168" fmla="*/ 4532330 w 8411286"/>
              <a:gd name="connsiteY168" fmla="*/ 3791410 h 6736476"/>
              <a:gd name="connsiteX169" fmla="*/ 4531703 w 8411286"/>
              <a:gd name="connsiteY169" fmla="*/ 3723023 h 6736476"/>
              <a:gd name="connsiteX170" fmla="*/ 4448885 w 8411286"/>
              <a:gd name="connsiteY170" fmla="*/ 3766942 h 6736476"/>
              <a:gd name="connsiteX171" fmla="*/ 4448885 w 8411286"/>
              <a:gd name="connsiteY171" fmla="*/ 3559898 h 6736476"/>
              <a:gd name="connsiteX172" fmla="*/ 4463316 w 8411286"/>
              <a:gd name="connsiteY172" fmla="*/ 3532919 h 6736476"/>
              <a:gd name="connsiteX173" fmla="*/ 4690436 w 8411286"/>
              <a:gd name="connsiteY173" fmla="*/ 2978920 h 6736476"/>
              <a:gd name="connsiteX174" fmla="*/ 4927595 w 8411286"/>
              <a:gd name="connsiteY174" fmla="*/ 2711019 h 6736476"/>
              <a:gd name="connsiteX175" fmla="*/ 5275805 w 8411286"/>
              <a:gd name="connsiteY175" fmla="*/ 2466331 h 6736476"/>
              <a:gd name="connsiteX176" fmla="*/ 5731929 w 8411286"/>
              <a:gd name="connsiteY176" fmla="*/ 2199683 h 6736476"/>
              <a:gd name="connsiteX177" fmla="*/ 5826667 w 8411286"/>
              <a:gd name="connsiteY177" fmla="*/ 2087378 h 6736476"/>
              <a:gd name="connsiteX178" fmla="*/ 5894427 w 8411286"/>
              <a:gd name="connsiteY178" fmla="*/ 1910450 h 6736476"/>
              <a:gd name="connsiteX179" fmla="*/ 6199972 w 8411286"/>
              <a:gd name="connsiteY179" fmla="*/ 1572278 h 6736476"/>
              <a:gd name="connsiteX180" fmla="*/ 6236363 w 8411286"/>
              <a:gd name="connsiteY180" fmla="*/ 1530869 h 6736476"/>
              <a:gd name="connsiteX181" fmla="*/ 6233226 w 8411286"/>
              <a:gd name="connsiteY181" fmla="*/ 1470012 h 6736476"/>
              <a:gd name="connsiteX182" fmla="*/ 6184288 w 8411286"/>
              <a:gd name="connsiteY182" fmla="*/ 1457463 h 6736476"/>
              <a:gd name="connsiteX183" fmla="*/ 6119666 w 8411286"/>
              <a:gd name="connsiteY183" fmla="*/ 1467501 h 6736476"/>
              <a:gd name="connsiteX184" fmla="*/ 5976616 w 8411286"/>
              <a:gd name="connsiteY184" fmla="*/ 1475658 h 6736476"/>
              <a:gd name="connsiteX185" fmla="*/ 5893799 w 8411286"/>
              <a:gd name="connsiteY185" fmla="*/ 1374646 h 6736476"/>
              <a:gd name="connsiteX186" fmla="*/ 5956539 w 8411286"/>
              <a:gd name="connsiteY186" fmla="*/ 1308140 h 6736476"/>
              <a:gd name="connsiteX187" fmla="*/ 6087040 w 8411286"/>
              <a:gd name="connsiteY187" fmla="*/ 1246654 h 6736476"/>
              <a:gd name="connsiteX188" fmla="*/ 6108999 w 8411286"/>
              <a:gd name="connsiteY188" fmla="*/ 1201481 h 6736476"/>
              <a:gd name="connsiteX189" fmla="*/ 6058807 w 8411286"/>
              <a:gd name="connsiteY189" fmla="*/ 1185169 h 6736476"/>
              <a:gd name="connsiteX190" fmla="*/ 6009869 w 8411286"/>
              <a:gd name="connsiteY190" fmla="*/ 1225323 h 6736476"/>
              <a:gd name="connsiteX191" fmla="*/ 5906347 w 8411286"/>
              <a:gd name="connsiteY191" fmla="*/ 1288691 h 6736476"/>
              <a:gd name="connsiteX192" fmla="*/ 5689266 w 8411286"/>
              <a:gd name="connsiteY192" fmla="*/ 1229087 h 6736476"/>
              <a:gd name="connsiteX193" fmla="*/ 5573823 w 8411286"/>
              <a:gd name="connsiteY193" fmla="*/ 1109880 h 6736476"/>
              <a:gd name="connsiteX194" fmla="*/ 5601428 w 8411286"/>
              <a:gd name="connsiteY194" fmla="*/ 927306 h 6736476"/>
              <a:gd name="connsiteX195" fmla="*/ 5812863 w 8411286"/>
              <a:gd name="connsiteY195" fmla="*/ 805588 h 6736476"/>
              <a:gd name="connsiteX196" fmla="*/ 5938972 w 8411286"/>
              <a:gd name="connsiteY196" fmla="*/ 547725 h 6736476"/>
              <a:gd name="connsiteX197" fmla="*/ 5928306 w 8411286"/>
              <a:gd name="connsiteY197" fmla="*/ 479338 h 6736476"/>
              <a:gd name="connsiteX198" fmla="*/ 5984774 w 8411286"/>
              <a:gd name="connsiteY198" fmla="*/ 344446 h 6736476"/>
              <a:gd name="connsiteX199" fmla="*/ 6093941 w 8411286"/>
              <a:gd name="connsiteY199" fmla="*/ 259746 h 6736476"/>
              <a:gd name="connsiteX200" fmla="*/ 6622844 w 8411286"/>
              <a:gd name="connsiteY200" fmla="*/ 48310 h 6736476"/>
              <a:gd name="connsiteX201" fmla="*/ 6826123 w 8411286"/>
              <a:gd name="connsiteY201" fmla="*/ 37017 h 6736476"/>
              <a:gd name="connsiteX202" fmla="*/ 6937173 w 8411286"/>
              <a:gd name="connsiteY202" fmla="*/ 0 h 67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Lst>
            <a:rect l="l" t="t" r="r" b="b"/>
            <a:pathLst>
              <a:path w="8411286" h="6736476">
                <a:moveTo>
                  <a:pt x="5699762" y="5934811"/>
                </a:moveTo>
                <a:lnTo>
                  <a:pt x="5699473" y="5964269"/>
                </a:lnTo>
                <a:lnTo>
                  <a:pt x="5704951" y="6001406"/>
                </a:lnTo>
                <a:close/>
                <a:moveTo>
                  <a:pt x="5700507" y="5913361"/>
                </a:moveTo>
                <a:lnTo>
                  <a:pt x="5699940" y="5916657"/>
                </a:lnTo>
                <a:lnTo>
                  <a:pt x="5699858" y="5924998"/>
                </a:lnTo>
                <a:close/>
                <a:moveTo>
                  <a:pt x="6937173" y="0"/>
                </a:moveTo>
                <a:cubicBezTo>
                  <a:pt x="6995523" y="0"/>
                  <a:pt x="7054499" y="0"/>
                  <a:pt x="7112847" y="0"/>
                </a:cubicBezTo>
                <a:cubicBezTo>
                  <a:pt x="7130415" y="10666"/>
                  <a:pt x="7148610" y="20705"/>
                  <a:pt x="7165550" y="31998"/>
                </a:cubicBezTo>
                <a:cubicBezTo>
                  <a:pt x="7205704" y="59603"/>
                  <a:pt x="7230800" y="97248"/>
                  <a:pt x="7230172" y="147441"/>
                </a:cubicBezTo>
                <a:cubicBezTo>
                  <a:pt x="7228918" y="212063"/>
                  <a:pt x="7257779" y="259119"/>
                  <a:pt x="7308598" y="296136"/>
                </a:cubicBezTo>
                <a:cubicBezTo>
                  <a:pt x="7326165" y="309311"/>
                  <a:pt x="7344359" y="321859"/>
                  <a:pt x="7361927" y="334407"/>
                </a:cubicBezTo>
                <a:cubicBezTo>
                  <a:pt x="7612890" y="510081"/>
                  <a:pt x="7769741" y="742220"/>
                  <a:pt x="7786681" y="1054668"/>
                </a:cubicBezTo>
                <a:cubicBezTo>
                  <a:pt x="7790445" y="1124311"/>
                  <a:pt x="7809267" y="1188306"/>
                  <a:pt x="7843148" y="1247910"/>
                </a:cubicBezTo>
                <a:cubicBezTo>
                  <a:pt x="7890203" y="1330099"/>
                  <a:pt x="7939140" y="1412290"/>
                  <a:pt x="7989333" y="1492598"/>
                </a:cubicBezTo>
                <a:cubicBezTo>
                  <a:pt x="8092227" y="1658860"/>
                  <a:pt x="8187592" y="1828886"/>
                  <a:pt x="8255980" y="2013344"/>
                </a:cubicBezTo>
                <a:cubicBezTo>
                  <a:pt x="8324995" y="2201565"/>
                  <a:pt x="8356365" y="2395434"/>
                  <a:pt x="8328759" y="2595576"/>
                </a:cubicBezTo>
                <a:cubicBezTo>
                  <a:pt x="8291114" y="2865361"/>
                  <a:pt x="8316211" y="3128870"/>
                  <a:pt x="8394636" y="3388617"/>
                </a:cubicBezTo>
                <a:lnTo>
                  <a:pt x="8411286" y="3449238"/>
                </a:lnTo>
                <a:lnTo>
                  <a:pt x="8411286" y="6736476"/>
                </a:lnTo>
                <a:lnTo>
                  <a:pt x="7208192" y="6736476"/>
                </a:lnTo>
                <a:lnTo>
                  <a:pt x="7224525" y="6699435"/>
                </a:lnTo>
                <a:cubicBezTo>
                  <a:pt x="7227035" y="6691906"/>
                  <a:pt x="7218879" y="6676220"/>
                  <a:pt x="7211350" y="6671829"/>
                </a:cubicBezTo>
                <a:cubicBezTo>
                  <a:pt x="7206331" y="6668692"/>
                  <a:pt x="7191273" y="6676220"/>
                  <a:pt x="7184371" y="6683122"/>
                </a:cubicBezTo>
                <a:cubicBezTo>
                  <a:pt x="7173706" y="6694415"/>
                  <a:pt x="7168059" y="6710101"/>
                  <a:pt x="7158021" y="6721394"/>
                </a:cubicBezTo>
                <a:lnTo>
                  <a:pt x="7140347" y="6736476"/>
                </a:lnTo>
                <a:lnTo>
                  <a:pt x="7106917" y="6736476"/>
                </a:lnTo>
                <a:lnTo>
                  <a:pt x="7103015" y="6712307"/>
                </a:lnTo>
                <a:cubicBezTo>
                  <a:pt x="7099633" y="6663164"/>
                  <a:pt x="7103750" y="6615520"/>
                  <a:pt x="7059519" y="6580228"/>
                </a:cubicBezTo>
                <a:cubicBezTo>
                  <a:pt x="7051362" y="6607833"/>
                  <a:pt x="7042579" y="6635440"/>
                  <a:pt x="7043833" y="6663045"/>
                </a:cubicBezTo>
                <a:cubicBezTo>
                  <a:pt x="7044775" y="6683750"/>
                  <a:pt x="7047912" y="6704297"/>
                  <a:pt x="7051205" y="6724845"/>
                </a:cubicBezTo>
                <a:lnTo>
                  <a:pt x="7052770" y="6736476"/>
                </a:lnTo>
                <a:lnTo>
                  <a:pt x="6976399" y="6736476"/>
                </a:lnTo>
                <a:lnTo>
                  <a:pt x="6969171" y="6722022"/>
                </a:lnTo>
                <a:lnTo>
                  <a:pt x="6965668" y="6736476"/>
                </a:lnTo>
                <a:lnTo>
                  <a:pt x="5912639" y="6736476"/>
                </a:lnTo>
                <a:lnTo>
                  <a:pt x="5766309" y="6264493"/>
                </a:lnTo>
                <a:lnTo>
                  <a:pt x="5730397" y="6316172"/>
                </a:lnTo>
                <a:cubicBezTo>
                  <a:pt x="5723013" y="6324610"/>
                  <a:pt x="5717739" y="6334104"/>
                  <a:pt x="5716685" y="6345706"/>
                </a:cubicBezTo>
                <a:cubicBezTo>
                  <a:pt x="5710357" y="6415324"/>
                  <a:pt x="5685041" y="6477559"/>
                  <a:pt x="5642847" y="6530301"/>
                </a:cubicBezTo>
                <a:cubicBezTo>
                  <a:pt x="5614895" y="6565638"/>
                  <a:pt x="5591557" y="6602623"/>
                  <a:pt x="5571861" y="6640910"/>
                </a:cubicBezTo>
                <a:lnTo>
                  <a:pt x="5532211" y="6736476"/>
                </a:lnTo>
                <a:lnTo>
                  <a:pt x="5291750" y="6736476"/>
                </a:lnTo>
                <a:lnTo>
                  <a:pt x="5314799" y="6682196"/>
                </a:lnTo>
                <a:cubicBezTo>
                  <a:pt x="5382308" y="6499710"/>
                  <a:pt x="5380195" y="6314062"/>
                  <a:pt x="5336949" y="6127357"/>
                </a:cubicBezTo>
                <a:cubicBezTo>
                  <a:pt x="5331675" y="6105207"/>
                  <a:pt x="5325347" y="6103097"/>
                  <a:pt x="5305304" y="6110481"/>
                </a:cubicBezTo>
                <a:cubicBezTo>
                  <a:pt x="5234633" y="6135798"/>
                  <a:pt x="5171343" y="6172717"/>
                  <a:pt x="5111217" y="6218074"/>
                </a:cubicBezTo>
                <a:cubicBezTo>
                  <a:pt x="5079573" y="6241280"/>
                  <a:pt x="5074299" y="6269759"/>
                  <a:pt x="5080627" y="6304567"/>
                </a:cubicBezTo>
                <a:cubicBezTo>
                  <a:pt x="5086957" y="6341486"/>
                  <a:pt x="5104887" y="6374187"/>
                  <a:pt x="5130204" y="6400558"/>
                </a:cubicBezTo>
                <a:cubicBezTo>
                  <a:pt x="5201931" y="6474395"/>
                  <a:pt x="5216700" y="6560891"/>
                  <a:pt x="5197713" y="6657933"/>
                </a:cubicBezTo>
                <a:cubicBezTo>
                  <a:pt x="5193493" y="6679030"/>
                  <a:pt x="5193493" y="6701183"/>
                  <a:pt x="5190329" y="6723333"/>
                </a:cubicBezTo>
                <a:lnTo>
                  <a:pt x="5190795" y="6736476"/>
                </a:lnTo>
                <a:lnTo>
                  <a:pt x="5114216" y="6736476"/>
                </a:lnTo>
                <a:lnTo>
                  <a:pt x="5090121" y="6712785"/>
                </a:lnTo>
                <a:cubicBezTo>
                  <a:pt x="5075353" y="6701183"/>
                  <a:pt x="5079573" y="6680086"/>
                  <a:pt x="5078517" y="6664264"/>
                </a:cubicBezTo>
                <a:cubicBezTo>
                  <a:pt x="5074299" y="6607302"/>
                  <a:pt x="5052146" y="6565109"/>
                  <a:pt x="4997297" y="6540849"/>
                </a:cubicBezTo>
                <a:cubicBezTo>
                  <a:pt x="4947720" y="6519752"/>
                  <a:pt x="4920293" y="6478613"/>
                  <a:pt x="4908691" y="6426928"/>
                </a:cubicBezTo>
                <a:cubicBezTo>
                  <a:pt x="4903417" y="6402668"/>
                  <a:pt x="4897089" y="6379461"/>
                  <a:pt x="4889705" y="6356255"/>
                </a:cubicBezTo>
                <a:cubicBezTo>
                  <a:pt x="4872826" y="6304567"/>
                  <a:pt x="4840127" y="6286637"/>
                  <a:pt x="4786333" y="6299293"/>
                </a:cubicBezTo>
                <a:cubicBezTo>
                  <a:pt x="4690342" y="6320390"/>
                  <a:pt x="4593300" y="6324610"/>
                  <a:pt x="4495200" y="6323556"/>
                </a:cubicBezTo>
                <a:cubicBezTo>
                  <a:pt x="4380225" y="6323556"/>
                  <a:pt x="4265248" y="6322500"/>
                  <a:pt x="4150274" y="6322500"/>
                </a:cubicBezTo>
                <a:cubicBezTo>
                  <a:pt x="4096479" y="6321446"/>
                  <a:pt x="4042681" y="6329884"/>
                  <a:pt x="3989940" y="6338322"/>
                </a:cubicBezTo>
                <a:cubicBezTo>
                  <a:pt x="3968844" y="6341486"/>
                  <a:pt x="3950911" y="6349927"/>
                  <a:pt x="3937199" y="6367857"/>
                </a:cubicBezTo>
                <a:cubicBezTo>
                  <a:pt x="3924541" y="6384735"/>
                  <a:pt x="3906610" y="6399502"/>
                  <a:pt x="3891842" y="6415324"/>
                </a:cubicBezTo>
                <a:cubicBezTo>
                  <a:pt x="3869692" y="6438530"/>
                  <a:pt x="3846485" y="6454353"/>
                  <a:pt x="3810620" y="6455409"/>
                </a:cubicBezTo>
                <a:cubicBezTo>
                  <a:pt x="3756825" y="6457517"/>
                  <a:pt x="3718850" y="6501820"/>
                  <a:pt x="3670329" y="6521863"/>
                </a:cubicBezTo>
                <a:cubicBezTo>
                  <a:pt x="3656617" y="6528191"/>
                  <a:pt x="3665055" y="6544013"/>
                  <a:pt x="3665055" y="6555617"/>
                </a:cubicBezTo>
                <a:cubicBezTo>
                  <a:pt x="3666637" y="6592536"/>
                  <a:pt x="3670922" y="6628400"/>
                  <a:pt x="3677927" y="6663210"/>
                </a:cubicBezTo>
                <a:lnTo>
                  <a:pt x="3699047" y="6736476"/>
                </a:lnTo>
                <a:lnTo>
                  <a:pt x="2645249" y="6736476"/>
                </a:lnTo>
                <a:lnTo>
                  <a:pt x="2742086" y="6647385"/>
                </a:lnTo>
                <a:cubicBezTo>
                  <a:pt x="2760016" y="6631563"/>
                  <a:pt x="2758962" y="6618907"/>
                  <a:pt x="2743140" y="6603084"/>
                </a:cubicBezTo>
                <a:cubicBezTo>
                  <a:pt x="2724154" y="6585152"/>
                  <a:pt x="2707275" y="6565109"/>
                  <a:pt x="2687235" y="6550343"/>
                </a:cubicBezTo>
                <a:cubicBezTo>
                  <a:pt x="2619725" y="6501820"/>
                  <a:pt x="2572260" y="6437477"/>
                  <a:pt x="2540616" y="6362583"/>
                </a:cubicBezTo>
                <a:cubicBezTo>
                  <a:pt x="2486818" y="6232840"/>
                  <a:pt x="2408763" y="6123139"/>
                  <a:pt x="2301170" y="6031369"/>
                </a:cubicBezTo>
                <a:cubicBezTo>
                  <a:pt x="2231550" y="5972300"/>
                  <a:pt x="2188303" y="5894242"/>
                  <a:pt x="2170371" y="5803528"/>
                </a:cubicBezTo>
                <a:cubicBezTo>
                  <a:pt x="2144000" y="5668511"/>
                  <a:pt x="2083875" y="5547206"/>
                  <a:pt x="2008983" y="5434340"/>
                </a:cubicBezTo>
                <a:cubicBezTo>
                  <a:pt x="1900337" y="5270842"/>
                  <a:pt x="1812788" y="5098906"/>
                  <a:pt x="1746334" y="4914312"/>
                </a:cubicBezTo>
                <a:cubicBezTo>
                  <a:pt x="1737896" y="4891105"/>
                  <a:pt x="1726291" y="4870009"/>
                  <a:pt x="1717853" y="4846804"/>
                </a:cubicBezTo>
                <a:cubicBezTo>
                  <a:pt x="1702030" y="4800391"/>
                  <a:pt x="1680934" y="4769800"/>
                  <a:pt x="1620809" y="4780349"/>
                </a:cubicBezTo>
                <a:cubicBezTo>
                  <a:pt x="1576505" y="4788789"/>
                  <a:pt x="1536423" y="4763472"/>
                  <a:pt x="1502668" y="4732882"/>
                </a:cubicBezTo>
                <a:cubicBezTo>
                  <a:pt x="1477353" y="4709677"/>
                  <a:pt x="1452037" y="4686471"/>
                  <a:pt x="1431996" y="4659044"/>
                </a:cubicBezTo>
                <a:cubicBezTo>
                  <a:pt x="1362377" y="4559892"/>
                  <a:pt x="1263225" y="4520863"/>
                  <a:pt x="1147194" y="4510315"/>
                </a:cubicBezTo>
                <a:cubicBezTo>
                  <a:pt x="1074410" y="4502930"/>
                  <a:pt x="1003736" y="4505041"/>
                  <a:pt x="933065" y="4520863"/>
                </a:cubicBezTo>
                <a:cubicBezTo>
                  <a:pt x="872940" y="4533521"/>
                  <a:pt x="819143" y="4522973"/>
                  <a:pt x="779062" y="4470232"/>
                </a:cubicBezTo>
                <a:cubicBezTo>
                  <a:pt x="762183" y="4447025"/>
                  <a:pt x="740030" y="4429093"/>
                  <a:pt x="715772" y="4415381"/>
                </a:cubicBezTo>
                <a:cubicBezTo>
                  <a:pt x="644042" y="4375298"/>
                  <a:pt x="603960" y="4313062"/>
                  <a:pt x="583919" y="4235007"/>
                </a:cubicBezTo>
                <a:cubicBezTo>
                  <a:pt x="560713" y="4142182"/>
                  <a:pt x="536452" y="4050412"/>
                  <a:pt x="567041" y="3954424"/>
                </a:cubicBezTo>
                <a:cubicBezTo>
                  <a:pt x="580753" y="3912231"/>
                  <a:pt x="599742" y="3876367"/>
                  <a:pt x="635604" y="3848942"/>
                </a:cubicBezTo>
                <a:cubicBezTo>
                  <a:pt x="677797" y="3817297"/>
                  <a:pt x="711552" y="3777214"/>
                  <a:pt x="728428" y="3725527"/>
                </a:cubicBezTo>
                <a:cubicBezTo>
                  <a:pt x="733703" y="3708651"/>
                  <a:pt x="746361" y="3693882"/>
                  <a:pt x="756909" y="3679114"/>
                </a:cubicBezTo>
                <a:cubicBezTo>
                  <a:pt x="769567" y="3661184"/>
                  <a:pt x="784336" y="3645361"/>
                  <a:pt x="798047" y="3627429"/>
                </a:cubicBezTo>
                <a:cubicBezTo>
                  <a:pt x="857117" y="3550427"/>
                  <a:pt x="857117" y="3540933"/>
                  <a:pt x="804376" y="3462877"/>
                </a:cubicBezTo>
                <a:cubicBezTo>
                  <a:pt x="762183" y="3399588"/>
                  <a:pt x="719990" y="3337352"/>
                  <a:pt x="693620" y="3265625"/>
                </a:cubicBezTo>
                <a:cubicBezTo>
                  <a:pt x="682015" y="3232924"/>
                  <a:pt x="694676" y="3214994"/>
                  <a:pt x="730538" y="3218158"/>
                </a:cubicBezTo>
                <a:cubicBezTo>
                  <a:pt x="752691" y="3220268"/>
                  <a:pt x="774841" y="3228706"/>
                  <a:pt x="796992" y="3235034"/>
                </a:cubicBezTo>
                <a:cubicBezTo>
                  <a:pt x="812814" y="3239254"/>
                  <a:pt x="831803" y="3246638"/>
                  <a:pt x="844459" y="3233980"/>
                </a:cubicBezTo>
                <a:cubicBezTo>
                  <a:pt x="849733" y="3228706"/>
                  <a:pt x="845513" y="3210773"/>
                  <a:pt x="841295" y="3199171"/>
                </a:cubicBezTo>
                <a:cubicBezTo>
                  <a:pt x="833911" y="3181239"/>
                  <a:pt x="818088" y="3171744"/>
                  <a:pt x="800158" y="3174911"/>
                </a:cubicBezTo>
                <a:cubicBezTo>
                  <a:pt x="736870" y="3185457"/>
                  <a:pt x="676741" y="3169637"/>
                  <a:pt x="615564" y="3159086"/>
                </a:cubicBezTo>
                <a:cubicBezTo>
                  <a:pt x="485819" y="3136936"/>
                  <a:pt x="356076" y="3112675"/>
                  <a:pt x="235828" y="3056770"/>
                </a:cubicBezTo>
                <a:cubicBezTo>
                  <a:pt x="163044" y="3023015"/>
                  <a:pt x="101864" y="2975548"/>
                  <a:pt x="50177" y="2912259"/>
                </a:cubicBezTo>
                <a:cubicBezTo>
                  <a:pt x="-2564" y="2846859"/>
                  <a:pt x="-2564" y="2773021"/>
                  <a:pt x="1656" y="2697076"/>
                </a:cubicBezTo>
                <a:cubicBezTo>
                  <a:pt x="9041" y="2573661"/>
                  <a:pt x="51233" y="2459740"/>
                  <a:pt x="103975" y="2348984"/>
                </a:cubicBezTo>
                <a:cubicBezTo>
                  <a:pt x="110303" y="2335272"/>
                  <a:pt x="111359" y="2336326"/>
                  <a:pt x="149331" y="2344764"/>
                </a:cubicBezTo>
                <a:cubicBezTo>
                  <a:pt x="148277" y="2333162"/>
                  <a:pt x="127181" y="2332105"/>
                  <a:pt x="134563" y="2317339"/>
                </a:cubicBezTo>
                <a:cubicBezTo>
                  <a:pt x="171482" y="2328941"/>
                  <a:pt x="189415" y="2354258"/>
                  <a:pt x="191525" y="2400669"/>
                </a:cubicBezTo>
                <a:cubicBezTo>
                  <a:pt x="194688" y="2463958"/>
                  <a:pt x="175702" y="2524084"/>
                  <a:pt x="166208" y="2585263"/>
                </a:cubicBezTo>
                <a:cubicBezTo>
                  <a:pt x="158826" y="2628512"/>
                  <a:pt x="149331" y="2671759"/>
                  <a:pt x="160934" y="2716062"/>
                </a:cubicBezTo>
                <a:cubicBezTo>
                  <a:pt x="167264" y="2743487"/>
                  <a:pt x="180976" y="2761419"/>
                  <a:pt x="207347" y="2771968"/>
                </a:cubicBezTo>
                <a:cubicBezTo>
                  <a:pt x="308609" y="2814160"/>
                  <a:pt x="416201" y="2833147"/>
                  <a:pt x="523794" y="2843695"/>
                </a:cubicBezTo>
                <a:cubicBezTo>
                  <a:pt x="698894" y="2860571"/>
                  <a:pt x="875050" y="2857407"/>
                  <a:pt x="1049096" y="2824709"/>
                </a:cubicBezTo>
                <a:cubicBezTo>
                  <a:pt x="1076520" y="2819435"/>
                  <a:pt x="1095507" y="2806776"/>
                  <a:pt x="1113439" y="2786736"/>
                </a:cubicBezTo>
                <a:cubicBezTo>
                  <a:pt x="1227360" y="2653827"/>
                  <a:pt x="1373981" y="2596868"/>
                  <a:pt x="1546971" y="2606360"/>
                </a:cubicBezTo>
                <a:cubicBezTo>
                  <a:pt x="1628193" y="2610580"/>
                  <a:pt x="1706251" y="2588427"/>
                  <a:pt x="1784306" y="2570497"/>
                </a:cubicBezTo>
                <a:cubicBezTo>
                  <a:pt x="1828609" y="2561003"/>
                  <a:pt x="1871856" y="2551508"/>
                  <a:pt x="1917215" y="2546234"/>
                </a:cubicBezTo>
                <a:cubicBezTo>
                  <a:pt x="1956242" y="2542016"/>
                  <a:pt x="1993161" y="2544126"/>
                  <a:pt x="2025860" y="2568387"/>
                </a:cubicBezTo>
                <a:cubicBezTo>
                  <a:pt x="2045902" y="2583153"/>
                  <a:pt x="2069109" y="2584209"/>
                  <a:pt x="2092315" y="2577879"/>
                </a:cubicBezTo>
                <a:cubicBezTo>
                  <a:pt x="2114466" y="2572605"/>
                  <a:pt x="2135562" y="2567331"/>
                  <a:pt x="2156659" y="2562057"/>
                </a:cubicBezTo>
                <a:cubicBezTo>
                  <a:pt x="2208346" y="2548344"/>
                  <a:pt x="2250539" y="2562057"/>
                  <a:pt x="2279017" y="2608470"/>
                </a:cubicBezTo>
                <a:cubicBezTo>
                  <a:pt x="2288512" y="2624292"/>
                  <a:pt x="2299060" y="2628512"/>
                  <a:pt x="2316992" y="2628512"/>
                </a:cubicBezTo>
                <a:cubicBezTo>
                  <a:pt x="2363403" y="2627456"/>
                  <a:pt x="2409816" y="2628512"/>
                  <a:pt x="2459391" y="2628512"/>
                </a:cubicBezTo>
                <a:cubicBezTo>
                  <a:pt x="2449899" y="2607416"/>
                  <a:pt x="2431967" y="2596868"/>
                  <a:pt x="2417198" y="2585263"/>
                </a:cubicBezTo>
                <a:cubicBezTo>
                  <a:pt x="2320156" y="2508261"/>
                  <a:pt x="2210454" y="2451302"/>
                  <a:pt x="2108138" y="2382739"/>
                </a:cubicBezTo>
                <a:cubicBezTo>
                  <a:pt x="1986833" y="2300461"/>
                  <a:pt x="1879240" y="2204473"/>
                  <a:pt x="1772704" y="2105321"/>
                </a:cubicBezTo>
                <a:cubicBezTo>
                  <a:pt x="1741059" y="2075784"/>
                  <a:pt x="1715743" y="2042031"/>
                  <a:pt x="1714689" y="1995618"/>
                </a:cubicBezTo>
                <a:cubicBezTo>
                  <a:pt x="1714689" y="1976632"/>
                  <a:pt x="1718907" y="1969247"/>
                  <a:pt x="1738949" y="1969247"/>
                </a:cubicBezTo>
                <a:cubicBezTo>
                  <a:pt x="1770594" y="1970301"/>
                  <a:pt x="1796965" y="1980850"/>
                  <a:pt x="1819115" y="2000892"/>
                </a:cubicBezTo>
                <a:cubicBezTo>
                  <a:pt x="2052230" y="2217131"/>
                  <a:pt x="2344417" y="2316283"/>
                  <a:pt x="2635547" y="2418601"/>
                </a:cubicBezTo>
                <a:cubicBezTo>
                  <a:pt x="2669302" y="2431260"/>
                  <a:pt x="2703057" y="2441808"/>
                  <a:pt x="2734702" y="2456576"/>
                </a:cubicBezTo>
                <a:cubicBezTo>
                  <a:pt x="2845458" y="2506151"/>
                  <a:pt x="2907692" y="2628512"/>
                  <a:pt x="2884487" y="2744543"/>
                </a:cubicBezTo>
                <a:cubicBezTo>
                  <a:pt x="2869719" y="2818381"/>
                  <a:pt x="2822252" y="2864792"/>
                  <a:pt x="2753688" y="2889052"/>
                </a:cubicBezTo>
                <a:cubicBezTo>
                  <a:pt x="2691453" y="2911205"/>
                  <a:pt x="2628163" y="2930191"/>
                  <a:pt x="2565930" y="2950231"/>
                </a:cubicBezTo>
                <a:cubicBezTo>
                  <a:pt x="2561712" y="2952342"/>
                  <a:pt x="2557492" y="2955505"/>
                  <a:pt x="2551164" y="2958672"/>
                </a:cubicBezTo>
                <a:cubicBezTo>
                  <a:pt x="2617615" y="3005083"/>
                  <a:pt x="2688289" y="3040948"/>
                  <a:pt x="2756852" y="3079977"/>
                </a:cubicBezTo>
                <a:cubicBezTo>
                  <a:pt x="2869719" y="3143266"/>
                  <a:pt x="2985749" y="3204445"/>
                  <a:pt x="3097560" y="3270899"/>
                </a:cubicBezTo>
                <a:cubicBezTo>
                  <a:pt x="3171398" y="3314146"/>
                  <a:pt x="3247345" y="3356339"/>
                  <a:pt x="3309581" y="3413300"/>
                </a:cubicBezTo>
                <a:cubicBezTo>
                  <a:pt x="3366540" y="3466041"/>
                  <a:pt x="3431940" y="3496630"/>
                  <a:pt x="3500503" y="3527221"/>
                </a:cubicBezTo>
                <a:cubicBezTo>
                  <a:pt x="3628136" y="3584180"/>
                  <a:pt x="3748387" y="3653799"/>
                  <a:pt x="3864417" y="3729747"/>
                </a:cubicBezTo>
                <a:cubicBezTo>
                  <a:pt x="4014201" y="3827845"/>
                  <a:pt x="4178752" y="3881641"/>
                  <a:pt x="4351744" y="3916449"/>
                </a:cubicBezTo>
                <a:cubicBezTo>
                  <a:pt x="4622835" y="3971301"/>
                  <a:pt x="4898143" y="3994507"/>
                  <a:pt x="5174507" y="3980795"/>
                </a:cubicBezTo>
                <a:cubicBezTo>
                  <a:pt x="5218810" y="3978685"/>
                  <a:pt x="5262980" y="3975256"/>
                  <a:pt x="5307035" y="3970823"/>
                </a:cubicBezTo>
                <a:lnTo>
                  <a:pt x="5359406" y="3964465"/>
                </a:lnTo>
                <a:lnTo>
                  <a:pt x="5363328" y="3954536"/>
                </a:lnTo>
                <a:cubicBezTo>
                  <a:pt x="5372739" y="3937910"/>
                  <a:pt x="5387169" y="3924107"/>
                  <a:pt x="5408815" y="3914382"/>
                </a:cubicBezTo>
                <a:cubicBezTo>
                  <a:pt x="5433284" y="3903716"/>
                  <a:pt x="5453361" y="3883639"/>
                  <a:pt x="5475947" y="3868581"/>
                </a:cubicBezTo>
                <a:cubicBezTo>
                  <a:pt x="5499161" y="3852897"/>
                  <a:pt x="5520493" y="3833448"/>
                  <a:pt x="5546216" y="3821527"/>
                </a:cubicBezTo>
                <a:cubicBezTo>
                  <a:pt x="5697422" y="3753139"/>
                  <a:pt x="5806590" y="3625776"/>
                  <a:pt x="5943364" y="3538566"/>
                </a:cubicBezTo>
                <a:cubicBezTo>
                  <a:pt x="5966578" y="3524136"/>
                  <a:pt x="5959677" y="3492138"/>
                  <a:pt x="5933953" y="3480218"/>
                </a:cubicBezTo>
                <a:cubicBezTo>
                  <a:pt x="5923915" y="3475826"/>
                  <a:pt x="5911994" y="3473316"/>
                  <a:pt x="5900701" y="3472062"/>
                </a:cubicBezTo>
                <a:cubicBezTo>
                  <a:pt x="5725027" y="3455749"/>
                  <a:pt x="5549353" y="3438181"/>
                  <a:pt x="5373053" y="3424378"/>
                </a:cubicBezTo>
                <a:cubicBezTo>
                  <a:pt x="5287726" y="3417478"/>
                  <a:pt x="5201772" y="3416222"/>
                  <a:pt x="5116444" y="3414967"/>
                </a:cubicBezTo>
                <a:cubicBezTo>
                  <a:pt x="5075036" y="3414341"/>
                  <a:pt x="5055585" y="3431280"/>
                  <a:pt x="5043038" y="3470807"/>
                </a:cubicBezTo>
                <a:cubicBezTo>
                  <a:pt x="5038019" y="3485865"/>
                  <a:pt x="5035508" y="3500923"/>
                  <a:pt x="5031745" y="3516607"/>
                </a:cubicBezTo>
                <a:cubicBezTo>
                  <a:pt x="5022333" y="3554880"/>
                  <a:pt x="5015431" y="3594406"/>
                  <a:pt x="5001629" y="3631422"/>
                </a:cubicBezTo>
                <a:cubicBezTo>
                  <a:pt x="4980924" y="3688516"/>
                  <a:pt x="4943907" y="3729926"/>
                  <a:pt x="4881167" y="3743101"/>
                </a:cubicBezTo>
                <a:cubicBezTo>
                  <a:pt x="4847915" y="3750003"/>
                  <a:pt x="4830347" y="3773216"/>
                  <a:pt x="4819682" y="3803959"/>
                </a:cubicBezTo>
                <a:cubicBezTo>
                  <a:pt x="4813408" y="3823408"/>
                  <a:pt x="4806506" y="3844113"/>
                  <a:pt x="4793958" y="3860425"/>
                </a:cubicBezTo>
                <a:cubicBezTo>
                  <a:pt x="4777645" y="3882384"/>
                  <a:pt x="4758823" y="3877993"/>
                  <a:pt x="4745021" y="3854779"/>
                </a:cubicBezTo>
                <a:cubicBezTo>
                  <a:pt x="4738746" y="3844113"/>
                  <a:pt x="4731218" y="3834074"/>
                  <a:pt x="4721806" y="3819644"/>
                </a:cubicBezTo>
                <a:cubicBezTo>
                  <a:pt x="4714277" y="3833448"/>
                  <a:pt x="4709258" y="3840348"/>
                  <a:pt x="4706748" y="3847877"/>
                </a:cubicBezTo>
                <a:cubicBezTo>
                  <a:pt x="4701102" y="3869209"/>
                  <a:pt x="4699220" y="3891796"/>
                  <a:pt x="4690436" y="3911246"/>
                </a:cubicBezTo>
                <a:cubicBezTo>
                  <a:pt x="4684790" y="3923165"/>
                  <a:pt x="4669104" y="3932577"/>
                  <a:pt x="4656557" y="3936968"/>
                </a:cubicBezTo>
                <a:cubicBezTo>
                  <a:pt x="4652164" y="3938224"/>
                  <a:pt x="4638989" y="3920656"/>
                  <a:pt x="4634597" y="3909363"/>
                </a:cubicBezTo>
                <a:cubicBezTo>
                  <a:pt x="4628950" y="3894932"/>
                  <a:pt x="4627696" y="3878621"/>
                  <a:pt x="4624559" y="3862935"/>
                </a:cubicBezTo>
                <a:cubicBezTo>
                  <a:pt x="4617029" y="3873602"/>
                  <a:pt x="4618284" y="3884895"/>
                  <a:pt x="4614520" y="3893677"/>
                </a:cubicBezTo>
                <a:cubicBezTo>
                  <a:pt x="4608873" y="3905598"/>
                  <a:pt x="4598835" y="3923793"/>
                  <a:pt x="4591306" y="3923165"/>
                </a:cubicBezTo>
                <a:cubicBezTo>
                  <a:pt x="4579386" y="3922539"/>
                  <a:pt x="4560563" y="3911246"/>
                  <a:pt x="4557426" y="3900579"/>
                </a:cubicBezTo>
                <a:cubicBezTo>
                  <a:pt x="4546133" y="3865444"/>
                  <a:pt x="4538605" y="3828427"/>
                  <a:pt x="4532330" y="3791410"/>
                </a:cubicBezTo>
                <a:cubicBezTo>
                  <a:pt x="4529193" y="3771961"/>
                  <a:pt x="4531703" y="3750629"/>
                  <a:pt x="4531703" y="3723023"/>
                </a:cubicBezTo>
                <a:cubicBezTo>
                  <a:pt x="4489039" y="3786391"/>
                  <a:pt x="4489039" y="3786391"/>
                  <a:pt x="4448885" y="3766942"/>
                </a:cubicBezTo>
                <a:cubicBezTo>
                  <a:pt x="4448885" y="3697928"/>
                  <a:pt x="4448885" y="3628913"/>
                  <a:pt x="4448885" y="3559898"/>
                </a:cubicBezTo>
                <a:cubicBezTo>
                  <a:pt x="4453904" y="3551115"/>
                  <a:pt x="4459551" y="3542331"/>
                  <a:pt x="4463316" y="3532919"/>
                </a:cubicBezTo>
                <a:cubicBezTo>
                  <a:pt x="4539232" y="3348463"/>
                  <a:pt x="4617657" y="3164633"/>
                  <a:pt x="4690436" y="2978920"/>
                </a:cubicBezTo>
                <a:cubicBezTo>
                  <a:pt x="4737491" y="2859714"/>
                  <a:pt x="4812780" y="2770622"/>
                  <a:pt x="4927595" y="2711019"/>
                </a:cubicBezTo>
                <a:cubicBezTo>
                  <a:pt x="5054331" y="2645141"/>
                  <a:pt x="5170401" y="2562952"/>
                  <a:pt x="5275805" y="2466331"/>
                </a:cubicBezTo>
                <a:cubicBezTo>
                  <a:pt x="5408815" y="2343987"/>
                  <a:pt x="5557511" y="2251130"/>
                  <a:pt x="5731929" y="2199683"/>
                </a:cubicBezTo>
                <a:cubicBezTo>
                  <a:pt x="5787140" y="2183371"/>
                  <a:pt x="5821021" y="2146982"/>
                  <a:pt x="5826667" y="2087378"/>
                </a:cubicBezTo>
                <a:cubicBezTo>
                  <a:pt x="5832940" y="2022128"/>
                  <a:pt x="5859292" y="1965034"/>
                  <a:pt x="5894427" y="1910450"/>
                </a:cubicBezTo>
                <a:cubicBezTo>
                  <a:pt x="5978499" y="1781204"/>
                  <a:pt x="6077001" y="1665761"/>
                  <a:pt x="6199972" y="1572278"/>
                </a:cubicBezTo>
                <a:cubicBezTo>
                  <a:pt x="6214403" y="1560985"/>
                  <a:pt x="6231344" y="1547182"/>
                  <a:pt x="6236363" y="1530869"/>
                </a:cubicBezTo>
                <a:cubicBezTo>
                  <a:pt x="6242009" y="1512047"/>
                  <a:pt x="6242009" y="1486324"/>
                  <a:pt x="6233226" y="1470012"/>
                </a:cubicBezTo>
                <a:cubicBezTo>
                  <a:pt x="6227579" y="1459972"/>
                  <a:pt x="6201228" y="1456835"/>
                  <a:pt x="6184288" y="1457463"/>
                </a:cubicBezTo>
                <a:cubicBezTo>
                  <a:pt x="6162329" y="1457463"/>
                  <a:pt x="6140997" y="1465619"/>
                  <a:pt x="6119666" y="1467501"/>
                </a:cubicBezTo>
                <a:cubicBezTo>
                  <a:pt x="6071982" y="1471266"/>
                  <a:pt x="6023672" y="1479422"/>
                  <a:pt x="5976616" y="1475658"/>
                </a:cubicBezTo>
                <a:cubicBezTo>
                  <a:pt x="5930816" y="1471893"/>
                  <a:pt x="5898191" y="1425465"/>
                  <a:pt x="5893799" y="1374646"/>
                </a:cubicBezTo>
                <a:cubicBezTo>
                  <a:pt x="5890035" y="1329472"/>
                  <a:pt x="5926425" y="1321943"/>
                  <a:pt x="5956539" y="1308140"/>
                </a:cubicBezTo>
                <a:cubicBezTo>
                  <a:pt x="6000458" y="1288063"/>
                  <a:pt x="6043749" y="1267987"/>
                  <a:pt x="6087040" y="1246654"/>
                </a:cubicBezTo>
                <a:cubicBezTo>
                  <a:pt x="6104608" y="1237870"/>
                  <a:pt x="6119666" y="1224695"/>
                  <a:pt x="6108999" y="1201481"/>
                </a:cubicBezTo>
                <a:cubicBezTo>
                  <a:pt x="6098333" y="1178267"/>
                  <a:pt x="6077629" y="1175758"/>
                  <a:pt x="6058807" y="1185169"/>
                </a:cubicBezTo>
                <a:cubicBezTo>
                  <a:pt x="6040612" y="1194579"/>
                  <a:pt x="6021163" y="1208383"/>
                  <a:pt x="6009869" y="1225323"/>
                </a:cubicBezTo>
                <a:cubicBezTo>
                  <a:pt x="5984146" y="1262340"/>
                  <a:pt x="5950266" y="1282417"/>
                  <a:pt x="5906347" y="1288691"/>
                </a:cubicBezTo>
                <a:cubicBezTo>
                  <a:pt x="5825412" y="1299984"/>
                  <a:pt x="5751378" y="1281162"/>
                  <a:pt x="5689266" y="1229087"/>
                </a:cubicBezTo>
                <a:cubicBezTo>
                  <a:pt x="5647229" y="1193953"/>
                  <a:pt x="5609584" y="1152544"/>
                  <a:pt x="5573823" y="1109880"/>
                </a:cubicBezTo>
                <a:cubicBezTo>
                  <a:pt x="5509199" y="1033965"/>
                  <a:pt x="5517355" y="981262"/>
                  <a:pt x="5601428" y="927306"/>
                </a:cubicBezTo>
                <a:cubicBezTo>
                  <a:pt x="5669815" y="884015"/>
                  <a:pt x="5741339" y="844488"/>
                  <a:pt x="5812863" y="805588"/>
                </a:cubicBezTo>
                <a:cubicBezTo>
                  <a:pt x="5917641" y="748495"/>
                  <a:pt x="5959050" y="665050"/>
                  <a:pt x="5938972" y="547725"/>
                </a:cubicBezTo>
                <a:cubicBezTo>
                  <a:pt x="5935208" y="525139"/>
                  <a:pt x="5930816" y="502552"/>
                  <a:pt x="5928306" y="479338"/>
                </a:cubicBezTo>
                <a:cubicBezTo>
                  <a:pt x="5922660" y="424754"/>
                  <a:pt x="5939599" y="378325"/>
                  <a:pt x="5984774" y="344446"/>
                </a:cubicBezTo>
                <a:cubicBezTo>
                  <a:pt x="6021163" y="316840"/>
                  <a:pt x="6056298" y="286724"/>
                  <a:pt x="6093941" y="259746"/>
                </a:cubicBezTo>
                <a:cubicBezTo>
                  <a:pt x="6252675" y="145558"/>
                  <a:pt x="6425211" y="64622"/>
                  <a:pt x="6622844" y="48310"/>
                </a:cubicBezTo>
                <a:cubicBezTo>
                  <a:pt x="6690603" y="42664"/>
                  <a:pt x="6758991" y="45801"/>
                  <a:pt x="6826123" y="37017"/>
                </a:cubicBezTo>
                <a:cubicBezTo>
                  <a:pt x="6861886" y="36389"/>
                  <a:pt x="6898903" y="14431"/>
                  <a:pt x="6937173" y="0"/>
                </a:cubicBezTo>
                <a:close/>
              </a:path>
            </a:pathLst>
          </a:cu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Tree>
    <p:extLst>
      <p:ext uri="{BB962C8B-B14F-4D97-AF65-F5344CB8AC3E}">
        <p14:creationId xmlns:p14="http://schemas.microsoft.com/office/powerpoint/2010/main" val="8557766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Image slide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8855341-7087-46B2-9738-26BDE092C109}"/>
              </a:ext>
            </a:extLst>
          </p:cNvPr>
          <p:cNvSpPr>
            <a:spLocks noGrp="1"/>
          </p:cNvSpPr>
          <p:nvPr>
            <p:ph type="pic" sz="quarter" idx="11" hasCustomPrompt="1"/>
          </p:nvPr>
        </p:nvSpPr>
        <p:spPr>
          <a:xfrm>
            <a:off x="561962" y="0"/>
            <a:ext cx="11068076" cy="4046220"/>
          </a:xfrm>
          <a:custGeom>
            <a:avLst/>
            <a:gdLst>
              <a:gd name="connsiteX0" fmla="*/ 0 w 11068076"/>
              <a:gd name="connsiteY0" fmla="*/ 0 h 4046220"/>
              <a:gd name="connsiteX1" fmla="*/ 11068076 w 11068076"/>
              <a:gd name="connsiteY1" fmla="*/ 0 h 4046220"/>
              <a:gd name="connsiteX2" fmla="*/ 10988145 w 11068076"/>
              <a:gd name="connsiteY2" fmla="*/ 236229 h 4046220"/>
              <a:gd name="connsiteX3" fmla="*/ 5534038 w 11068076"/>
              <a:gd name="connsiteY3" fmla="*/ 4046220 h 4046220"/>
              <a:gd name="connsiteX4" fmla="*/ 79931 w 11068076"/>
              <a:gd name="connsiteY4" fmla="*/ 236229 h 4046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68076" h="4046220">
                <a:moveTo>
                  <a:pt x="0" y="0"/>
                </a:moveTo>
                <a:lnTo>
                  <a:pt x="11068076" y="0"/>
                </a:lnTo>
                <a:lnTo>
                  <a:pt x="10988145" y="236229"/>
                </a:lnTo>
                <a:cubicBezTo>
                  <a:pt x="10174085" y="2459531"/>
                  <a:pt x="8039357" y="4046220"/>
                  <a:pt x="5534038" y="4046220"/>
                </a:cubicBezTo>
                <a:cubicBezTo>
                  <a:pt x="3028719" y="4046220"/>
                  <a:pt x="893992" y="2459531"/>
                  <a:pt x="79931" y="236229"/>
                </a:cubicBezTo>
                <a:close/>
              </a:path>
            </a:pathLst>
          </a:cu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None/>
              <a:defRPr lang="ko-KR" altLang="en-US" sz="1800" dirty="0">
                <a:solidFill>
                  <a:schemeClr val="tx1">
                    <a:lumMod val="75000"/>
                    <a:lumOff val="25000"/>
                  </a:schemeClr>
                </a:solidFill>
              </a:defRPr>
            </a:lvl1pPr>
          </a:lstStyle>
          <a:p>
            <a:pPr marL="0" lvl="0" algn="ctr"/>
            <a:r>
              <a:rPr lang="en-US" altLang="ko-KR" dirty="0"/>
              <a:t>Place Your Picture Here And Send To Back</a:t>
            </a:r>
            <a:endParaRPr lang="ko-KR" altLang="en-US" dirty="0"/>
          </a:p>
        </p:txBody>
      </p:sp>
    </p:spTree>
    <p:extLst>
      <p:ext uri="{BB962C8B-B14F-4D97-AF65-F5344CB8AC3E}">
        <p14:creationId xmlns:p14="http://schemas.microsoft.com/office/powerpoint/2010/main" val="23185183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Break Slide layout">
    <p:bg>
      <p:bgPr>
        <a:solidFill>
          <a:schemeClr val="accent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8C67255-373D-4313-9B6D-8A19B11B157D}"/>
              </a:ext>
            </a:extLst>
          </p:cNvPr>
          <p:cNvGrpSpPr/>
          <p:nvPr userDrawn="1"/>
        </p:nvGrpSpPr>
        <p:grpSpPr>
          <a:xfrm>
            <a:off x="1439781" y="458044"/>
            <a:ext cx="9415959" cy="5864435"/>
            <a:chOff x="1102808" y="1419517"/>
            <a:chExt cx="5383089" cy="3796702"/>
          </a:xfrm>
          <a:solidFill>
            <a:schemeClr val="bg1">
              <a:alpha val="6000"/>
            </a:schemeClr>
          </a:solidFill>
        </p:grpSpPr>
        <p:grpSp>
          <p:nvGrpSpPr>
            <p:cNvPr id="3" name="Group 2">
              <a:extLst>
                <a:ext uri="{FF2B5EF4-FFF2-40B4-BE49-F238E27FC236}">
                  <a16:creationId xmlns:a16="http://schemas.microsoft.com/office/drawing/2014/main" id="{CE30FE16-31CC-4E60-B36B-CAD6FC491355}"/>
                </a:ext>
              </a:extLst>
            </p:cNvPr>
            <p:cNvGrpSpPr/>
            <p:nvPr/>
          </p:nvGrpSpPr>
          <p:grpSpPr>
            <a:xfrm>
              <a:off x="3564744" y="2898363"/>
              <a:ext cx="188449" cy="1471350"/>
              <a:chOff x="10641180" y="438150"/>
              <a:chExt cx="247650" cy="1828800"/>
            </a:xfrm>
            <a:grpFill/>
          </p:grpSpPr>
          <p:sp>
            <p:nvSpPr>
              <p:cNvPr id="76" name="Rectangle: Rounded Corners 75">
                <a:extLst>
                  <a:ext uri="{FF2B5EF4-FFF2-40B4-BE49-F238E27FC236}">
                    <a16:creationId xmlns:a16="http://schemas.microsoft.com/office/drawing/2014/main" id="{B7351259-13D3-4E7F-8730-52C0E6C8AB7E}"/>
                  </a:ext>
                </a:extLst>
              </p:cNvPr>
              <p:cNvSpPr/>
              <p:nvPr/>
            </p:nvSpPr>
            <p:spPr>
              <a:xfrm>
                <a:off x="10751289" y="438150"/>
                <a:ext cx="27432" cy="18288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Rounded Corners 76">
                <a:extLst>
                  <a:ext uri="{FF2B5EF4-FFF2-40B4-BE49-F238E27FC236}">
                    <a16:creationId xmlns:a16="http://schemas.microsoft.com/office/drawing/2014/main" id="{4A46EEDB-D7F2-4992-87CE-B2069F617779}"/>
                  </a:ext>
                </a:extLst>
              </p:cNvPr>
              <p:cNvSpPr/>
              <p:nvPr/>
            </p:nvSpPr>
            <p:spPr>
              <a:xfrm>
                <a:off x="10641180" y="1044532"/>
                <a:ext cx="247650" cy="97017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a:extLst>
                <a:ext uri="{FF2B5EF4-FFF2-40B4-BE49-F238E27FC236}">
                  <a16:creationId xmlns:a16="http://schemas.microsoft.com/office/drawing/2014/main" id="{26A61E4F-F426-407E-A619-45AC28E02060}"/>
                </a:ext>
              </a:extLst>
            </p:cNvPr>
            <p:cNvGrpSpPr/>
            <p:nvPr/>
          </p:nvGrpSpPr>
          <p:grpSpPr>
            <a:xfrm>
              <a:off x="1537138" y="3468044"/>
              <a:ext cx="188449" cy="1391622"/>
              <a:chOff x="10641180" y="-97372"/>
              <a:chExt cx="247650" cy="1828800"/>
            </a:xfrm>
            <a:grpFill/>
          </p:grpSpPr>
          <p:sp>
            <p:nvSpPr>
              <p:cNvPr id="74" name="Rectangle: Rounded Corners 73">
                <a:extLst>
                  <a:ext uri="{FF2B5EF4-FFF2-40B4-BE49-F238E27FC236}">
                    <a16:creationId xmlns:a16="http://schemas.microsoft.com/office/drawing/2014/main" id="{718B48D2-3B0F-49B4-A2DE-C27D8D50B20F}"/>
                  </a:ext>
                </a:extLst>
              </p:cNvPr>
              <p:cNvSpPr/>
              <p:nvPr/>
            </p:nvSpPr>
            <p:spPr>
              <a:xfrm>
                <a:off x="10751289" y="-97372"/>
                <a:ext cx="27432" cy="18288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Rounded Corners 74">
                <a:extLst>
                  <a:ext uri="{FF2B5EF4-FFF2-40B4-BE49-F238E27FC236}">
                    <a16:creationId xmlns:a16="http://schemas.microsoft.com/office/drawing/2014/main" id="{1DE3CC93-1EAF-4A31-9980-27CC59E625ED}"/>
                  </a:ext>
                </a:extLst>
              </p:cNvPr>
              <p:cNvSpPr/>
              <p:nvPr/>
            </p:nvSpPr>
            <p:spPr>
              <a:xfrm>
                <a:off x="10641180" y="509010"/>
                <a:ext cx="247650" cy="7598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18C316E0-D350-4F59-9875-67317542DDE2}"/>
                </a:ext>
              </a:extLst>
            </p:cNvPr>
            <p:cNvGrpSpPr/>
            <p:nvPr/>
          </p:nvGrpSpPr>
          <p:grpSpPr>
            <a:xfrm>
              <a:off x="4244956" y="2379454"/>
              <a:ext cx="188449" cy="1600365"/>
              <a:chOff x="10641180" y="362514"/>
              <a:chExt cx="247650" cy="1989158"/>
            </a:xfrm>
            <a:grpFill/>
          </p:grpSpPr>
          <p:sp>
            <p:nvSpPr>
              <p:cNvPr id="72" name="Rectangle: Rounded Corners 71">
                <a:extLst>
                  <a:ext uri="{FF2B5EF4-FFF2-40B4-BE49-F238E27FC236}">
                    <a16:creationId xmlns:a16="http://schemas.microsoft.com/office/drawing/2014/main" id="{90F9DDD0-84A0-4CDD-9BF3-3B867D0BE8DA}"/>
                  </a:ext>
                </a:extLst>
              </p:cNvPr>
              <p:cNvSpPr/>
              <p:nvPr/>
            </p:nvSpPr>
            <p:spPr>
              <a:xfrm>
                <a:off x="10751289" y="362514"/>
                <a:ext cx="27432" cy="1989158"/>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Rounded Corners 72">
                <a:extLst>
                  <a:ext uri="{FF2B5EF4-FFF2-40B4-BE49-F238E27FC236}">
                    <a16:creationId xmlns:a16="http://schemas.microsoft.com/office/drawing/2014/main" id="{701AB5D1-4012-4821-90EB-B95FBEFFC13F}"/>
                  </a:ext>
                </a:extLst>
              </p:cNvPr>
              <p:cNvSpPr/>
              <p:nvPr/>
            </p:nvSpPr>
            <p:spPr>
              <a:xfrm>
                <a:off x="10641180" y="494815"/>
                <a:ext cx="247650" cy="1611559"/>
              </a:xfrm>
              <a:prstGeom prst="roundRect">
                <a:avLst>
                  <a:gd name="adj" fmla="val 4615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6AF10234-0727-49A3-91D0-0A186685C088}"/>
                </a:ext>
              </a:extLst>
            </p:cNvPr>
            <p:cNvGrpSpPr/>
            <p:nvPr/>
          </p:nvGrpSpPr>
          <p:grpSpPr>
            <a:xfrm>
              <a:off x="4916748" y="1757491"/>
              <a:ext cx="188449" cy="1600365"/>
              <a:chOff x="10641180" y="362514"/>
              <a:chExt cx="247650" cy="1989158"/>
            </a:xfrm>
            <a:grpFill/>
          </p:grpSpPr>
          <p:sp>
            <p:nvSpPr>
              <p:cNvPr id="70" name="Rectangle: Rounded Corners 69">
                <a:extLst>
                  <a:ext uri="{FF2B5EF4-FFF2-40B4-BE49-F238E27FC236}">
                    <a16:creationId xmlns:a16="http://schemas.microsoft.com/office/drawing/2014/main" id="{82E303B6-8B3B-4EEB-B13B-9E53C10BD721}"/>
                  </a:ext>
                </a:extLst>
              </p:cNvPr>
              <p:cNvSpPr/>
              <p:nvPr/>
            </p:nvSpPr>
            <p:spPr>
              <a:xfrm>
                <a:off x="10751289" y="362514"/>
                <a:ext cx="27432" cy="1989158"/>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Rounded Corners 70">
                <a:extLst>
                  <a:ext uri="{FF2B5EF4-FFF2-40B4-BE49-F238E27FC236}">
                    <a16:creationId xmlns:a16="http://schemas.microsoft.com/office/drawing/2014/main" id="{516476AD-8824-4D1D-BBAB-80DAC15CD181}"/>
                  </a:ext>
                </a:extLst>
              </p:cNvPr>
              <p:cNvSpPr/>
              <p:nvPr/>
            </p:nvSpPr>
            <p:spPr>
              <a:xfrm>
                <a:off x="10641180" y="820641"/>
                <a:ext cx="247650" cy="959907"/>
              </a:xfrm>
              <a:prstGeom prst="roundRect">
                <a:avLst>
                  <a:gd name="adj" fmla="val 4615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E8A49A07-7323-4061-B87D-1AE379496011}"/>
                </a:ext>
              </a:extLst>
            </p:cNvPr>
            <p:cNvGrpSpPr/>
            <p:nvPr/>
          </p:nvGrpSpPr>
          <p:grpSpPr>
            <a:xfrm>
              <a:off x="1976173" y="3527844"/>
              <a:ext cx="188449" cy="834973"/>
              <a:chOff x="10641180" y="500718"/>
              <a:chExt cx="247650" cy="1097280"/>
            </a:xfrm>
            <a:grpFill/>
          </p:grpSpPr>
          <p:sp>
            <p:nvSpPr>
              <p:cNvPr id="68" name="Rectangle: Rounded Corners 67">
                <a:extLst>
                  <a:ext uri="{FF2B5EF4-FFF2-40B4-BE49-F238E27FC236}">
                    <a16:creationId xmlns:a16="http://schemas.microsoft.com/office/drawing/2014/main" id="{C4FB2E94-C804-4D04-9748-F88BDD9B994A}"/>
                  </a:ext>
                </a:extLst>
              </p:cNvPr>
              <p:cNvSpPr/>
              <p:nvPr/>
            </p:nvSpPr>
            <p:spPr>
              <a:xfrm>
                <a:off x="10751289" y="500718"/>
                <a:ext cx="27432" cy="10972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Rounded Corners 68">
                <a:extLst>
                  <a:ext uri="{FF2B5EF4-FFF2-40B4-BE49-F238E27FC236}">
                    <a16:creationId xmlns:a16="http://schemas.microsoft.com/office/drawing/2014/main" id="{01B76EFC-F62F-4A79-B8E7-7D7210F45FFE}"/>
                  </a:ext>
                </a:extLst>
              </p:cNvPr>
              <p:cNvSpPr/>
              <p:nvPr/>
            </p:nvSpPr>
            <p:spPr>
              <a:xfrm>
                <a:off x="10641180" y="741341"/>
                <a:ext cx="247650" cy="61603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23E00259-B083-4F25-B18B-B88EB245EE19}"/>
                </a:ext>
              </a:extLst>
            </p:cNvPr>
            <p:cNvGrpSpPr/>
            <p:nvPr/>
          </p:nvGrpSpPr>
          <p:grpSpPr>
            <a:xfrm>
              <a:off x="2673093" y="3824597"/>
              <a:ext cx="188449" cy="1391622"/>
              <a:chOff x="10630391" y="1182550"/>
              <a:chExt cx="247650" cy="1828800"/>
            </a:xfrm>
            <a:grpFill/>
          </p:grpSpPr>
          <p:sp>
            <p:nvSpPr>
              <p:cNvPr id="66" name="Rectangle: Rounded Corners 65">
                <a:extLst>
                  <a:ext uri="{FF2B5EF4-FFF2-40B4-BE49-F238E27FC236}">
                    <a16:creationId xmlns:a16="http://schemas.microsoft.com/office/drawing/2014/main" id="{986ADB56-9A55-4F74-8589-A3C8F571E9FC}"/>
                  </a:ext>
                </a:extLst>
              </p:cNvPr>
              <p:cNvSpPr/>
              <p:nvPr/>
            </p:nvSpPr>
            <p:spPr>
              <a:xfrm>
                <a:off x="10722133" y="1182550"/>
                <a:ext cx="27432" cy="18288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Rounded Corners 66">
                <a:extLst>
                  <a:ext uri="{FF2B5EF4-FFF2-40B4-BE49-F238E27FC236}">
                    <a16:creationId xmlns:a16="http://schemas.microsoft.com/office/drawing/2014/main" id="{46799C01-DD16-40A7-9EDB-0C751A2D7334}"/>
                  </a:ext>
                </a:extLst>
              </p:cNvPr>
              <p:cNvSpPr/>
              <p:nvPr/>
            </p:nvSpPr>
            <p:spPr>
              <a:xfrm>
                <a:off x="10630391" y="1455616"/>
                <a:ext cx="247650" cy="72424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 name="Group 8">
              <a:extLst>
                <a:ext uri="{FF2B5EF4-FFF2-40B4-BE49-F238E27FC236}">
                  <a16:creationId xmlns:a16="http://schemas.microsoft.com/office/drawing/2014/main" id="{730D2FA2-C0EF-4DA9-8079-99F6A791920A}"/>
                </a:ext>
              </a:extLst>
            </p:cNvPr>
            <p:cNvGrpSpPr/>
            <p:nvPr/>
          </p:nvGrpSpPr>
          <p:grpSpPr>
            <a:xfrm>
              <a:off x="4916748" y="1881571"/>
              <a:ext cx="188449" cy="1391622"/>
              <a:chOff x="10662618" y="438150"/>
              <a:chExt cx="247650" cy="1828800"/>
            </a:xfrm>
            <a:grpFill/>
          </p:grpSpPr>
          <p:sp>
            <p:nvSpPr>
              <p:cNvPr id="64" name="Rectangle: Rounded Corners 63">
                <a:extLst>
                  <a:ext uri="{FF2B5EF4-FFF2-40B4-BE49-F238E27FC236}">
                    <a16:creationId xmlns:a16="http://schemas.microsoft.com/office/drawing/2014/main" id="{DD9922D5-A155-4E8E-9FE9-9A11E979EF08}"/>
                  </a:ext>
                </a:extLst>
              </p:cNvPr>
              <p:cNvSpPr/>
              <p:nvPr/>
            </p:nvSpPr>
            <p:spPr>
              <a:xfrm>
                <a:off x="10772727" y="438150"/>
                <a:ext cx="27432" cy="18288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Rounded Corners 64">
                <a:extLst>
                  <a:ext uri="{FF2B5EF4-FFF2-40B4-BE49-F238E27FC236}">
                    <a16:creationId xmlns:a16="http://schemas.microsoft.com/office/drawing/2014/main" id="{09054936-7CA6-4920-9461-21A163818561}"/>
                  </a:ext>
                </a:extLst>
              </p:cNvPr>
              <p:cNvSpPr/>
              <p:nvPr/>
            </p:nvSpPr>
            <p:spPr>
              <a:xfrm>
                <a:off x="10662618" y="736515"/>
                <a:ext cx="247650" cy="1014902"/>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 name="Group 9">
              <a:extLst>
                <a:ext uri="{FF2B5EF4-FFF2-40B4-BE49-F238E27FC236}">
                  <a16:creationId xmlns:a16="http://schemas.microsoft.com/office/drawing/2014/main" id="{7789811F-70C6-4A44-9806-934AC83D835A}"/>
                </a:ext>
              </a:extLst>
            </p:cNvPr>
            <p:cNvGrpSpPr/>
            <p:nvPr/>
          </p:nvGrpSpPr>
          <p:grpSpPr>
            <a:xfrm>
              <a:off x="4469241" y="2121847"/>
              <a:ext cx="188449" cy="834973"/>
              <a:chOff x="10641180" y="500718"/>
              <a:chExt cx="247650" cy="1097280"/>
            </a:xfrm>
            <a:grpFill/>
          </p:grpSpPr>
          <p:sp>
            <p:nvSpPr>
              <p:cNvPr id="62" name="Rectangle: Rounded Corners 61">
                <a:extLst>
                  <a:ext uri="{FF2B5EF4-FFF2-40B4-BE49-F238E27FC236}">
                    <a16:creationId xmlns:a16="http://schemas.microsoft.com/office/drawing/2014/main" id="{C9645C03-C2BD-4062-837B-69A66B88158E}"/>
                  </a:ext>
                </a:extLst>
              </p:cNvPr>
              <p:cNvSpPr/>
              <p:nvPr/>
            </p:nvSpPr>
            <p:spPr>
              <a:xfrm>
                <a:off x="10751289" y="500718"/>
                <a:ext cx="27432" cy="10972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Rounded Corners 62">
                <a:extLst>
                  <a:ext uri="{FF2B5EF4-FFF2-40B4-BE49-F238E27FC236}">
                    <a16:creationId xmlns:a16="http://schemas.microsoft.com/office/drawing/2014/main" id="{363DDD87-B25B-4AF3-9442-6D80311020B4}"/>
                  </a:ext>
                </a:extLst>
              </p:cNvPr>
              <p:cNvSpPr/>
              <p:nvPr/>
            </p:nvSpPr>
            <p:spPr>
              <a:xfrm>
                <a:off x="10641180" y="741341"/>
                <a:ext cx="247650" cy="38937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BED06CA1-B16E-41C2-BCDE-B241236BC85C}"/>
                </a:ext>
              </a:extLst>
            </p:cNvPr>
            <p:cNvGrpSpPr/>
            <p:nvPr/>
          </p:nvGrpSpPr>
          <p:grpSpPr>
            <a:xfrm>
              <a:off x="4685783" y="2027235"/>
              <a:ext cx="188449" cy="1391622"/>
              <a:chOff x="10641180" y="438150"/>
              <a:chExt cx="247650" cy="1828800"/>
            </a:xfrm>
            <a:grpFill/>
          </p:grpSpPr>
          <p:sp>
            <p:nvSpPr>
              <p:cNvPr id="60" name="Rectangle: Rounded Corners 59">
                <a:extLst>
                  <a:ext uri="{FF2B5EF4-FFF2-40B4-BE49-F238E27FC236}">
                    <a16:creationId xmlns:a16="http://schemas.microsoft.com/office/drawing/2014/main" id="{9042B2E7-5DE2-4F76-9798-F635C7746D6F}"/>
                  </a:ext>
                </a:extLst>
              </p:cNvPr>
              <p:cNvSpPr/>
              <p:nvPr/>
            </p:nvSpPr>
            <p:spPr>
              <a:xfrm>
                <a:off x="10751289" y="438150"/>
                <a:ext cx="27432" cy="18288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Rounded Corners 60">
                <a:extLst>
                  <a:ext uri="{FF2B5EF4-FFF2-40B4-BE49-F238E27FC236}">
                    <a16:creationId xmlns:a16="http://schemas.microsoft.com/office/drawing/2014/main" id="{4F6B5B3A-A7EB-4338-9C4A-82CBF2903F25}"/>
                  </a:ext>
                </a:extLst>
              </p:cNvPr>
              <p:cNvSpPr/>
              <p:nvPr/>
            </p:nvSpPr>
            <p:spPr>
              <a:xfrm>
                <a:off x="10641180" y="1044532"/>
                <a:ext cx="247650" cy="61603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02723029-3927-49BF-8A75-948D79C7460F}"/>
                </a:ext>
              </a:extLst>
            </p:cNvPr>
            <p:cNvGrpSpPr/>
            <p:nvPr/>
          </p:nvGrpSpPr>
          <p:grpSpPr>
            <a:xfrm>
              <a:off x="2217350" y="3528766"/>
              <a:ext cx="188449" cy="1391622"/>
              <a:chOff x="10653055" y="438150"/>
              <a:chExt cx="247650" cy="1828800"/>
            </a:xfrm>
            <a:grpFill/>
          </p:grpSpPr>
          <p:sp>
            <p:nvSpPr>
              <p:cNvPr id="58" name="Rectangle: Rounded Corners 57">
                <a:extLst>
                  <a:ext uri="{FF2B5EF4-FFF2-40B4-BE49-F238E27FC236}">
                    <a16:creationId xmlns:a16="http://schemas.microsoft.com/office/drawing/2014/main" id="{1D8E37D4-7970-4629-BDF0-A101C4EA4BFB}"/>
                  </a:ext>
                </a:extLst>
              </p:cNvPr>
              <p:cNvSpPr/>
              <p:nvPr/>
            </p:nvSpPr>
            <p:spPr>
              <a:xfrm>
                <a:off x="10751289" y="438150"/>
                <a:ext cx="27432" cy="18288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Rounded Corners 58">
                <a:extLst>
                  <a:ext uri="{FF2B5EF4-FFF2-40B4-BE49-F238E27FC236}">
                    <a16:creationId xmlns:a16="http://schemas.microsoft.com/office/drawing/2014/main" id="{F611CDC3-6598-46B2-8EBA-51C34DC083E6}"/>
                  </a:ext>
                </a:extLst>
              </p:cNvPr>
              <p:cNvSpPr/>
              <p:nvPr/>
            </p:nvSpPr>
            <p:spPr>
              <a:xfrm>
                <a:off x="10653055" y="682991"/>
                <a:ext cx="247650" cy="105667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51DC98D9-A145-4C9E-89E8-C3947B729F29}"/>
                </a:ext>
              </a:extLst>
            </p:cNvPr>
            <p:cNvGrpSpPr/>
            <p:nvPr/>
          </p:nvGrpSpPr>
          <p:grpSpPr>
            <a:xfrm>
              <a:off x="2440455" y="3979819"/>
              <a:ext cx="188449" cy="834973"/>
              <a:chOff x="10641180" y="500718"/>
              <a:chExt cx="247650" cy="1097280"/>
            </a:xfrm>
            <a:grpFill/>
          </p:grpSpPr>
          <p:sp>
            <p:nvSpPr>
              <p:cNvPr id="56" name="Rectangle: Rounded Corners 55">
                <a:extLst>
                  <a:ext uri="{FF2B5EF4-FFF2-40B4-BE49-F238E27FC236}">
                    <a16:creationId xmlns:a16="http://schemas.microsoft.com/office/drawing/2014/main" id="{D0A2FBE0-BE6D-4EBE-B9A7-8A4A7330B5A6}"/>
                  </a:ext>
                </a:extLst>
              </p:cNvPr>
              <p:cNvSpPr/>
              <p:nvPr/>
            </p:nvSpPr>
            <p:spPr>
              <a:xfrm>
                <a:off x="10751289" y="500718"/>
                <a:ext cx="27432" cy="10972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id="{79293FE0-7B92-4043-8813-8D7BFCE5EA7F}"/>
                  </a:ext>
                </a:extLst>
              </p:cNvPr>
              <p:cNvSpPr/>
              <p:nvPr/>
            </p:nvSpPr>
            <p:spPr>
              <a:xfrm>
                <a:off x="10641180" y="741341"/>
                <a:ext cx="247650" cy="61603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D51D24A6-DED4-4CDA-8771-E87C8103A45E}"/>
                </a:ext>
              </a:extLst>
            </p:cNvPr>
            <p:cNvGrpSpPr/>
            <p:nvPr/>
          </p:nvGrpSpPr>
          <p:grpSpPr>
            <a:xfrm>
              <a:off x="1317620" y="3801808"/>
              <a:ext cx="188449" cy="834973"/>
              <a:chOff x="10641180" y="278676"/>
              <a:chExt cx="247650" cy="1097280"/>
            </a:xfrm>
            <a:grpFill/>
          </p:grpSpPr>
          <p:sp>
            <p:nvSpPr>
              <p:cNvPr id="54" name="Rectangle: Rounded Corners 53">
                <a:extLst>
                  <a:ext uri="{FF2B5EF4-FFF2-40B4-BE49-F238E27FC236}">
                    <a16:creationId xmlns:a16="http://schemas.microsoft.com/office/drawing/2014/main" id="{E06420D7-0BF4-43C1-B41E-8A9D83217900}"/>
                  </a:ext>
                </a:extLst>
              </p:cNvPr>
              <p:cNvSpPr/>
              <p:nvPr/>
            </p:nvSpPr>
            <p:spPr>
              <a:xfrm>
                <a:off x="10751289" y="278676"/>
                <a:ext cx="27432" cy="10972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Rounded Corners 54">
                <a:extLst>
                  <a:ext uri="{FF2B5EF4-FFF2-40B4-BE49-F238E27FC236}">
                    <a16:creationId xmlns:a16="http://schemas.microsoft.com/office/drawing/2014/main" id="{898EF58C-03E6-49A3-A860-0D488D07BFF6}"/>
                  </a:ext>
                </a:extLst>
              </p:cNvPr>
              <p:cNvSpPr/>
              <p:nvPr/>
            </p:nvSpPr>
            <p:spPr>
              <a:xfrm>
                <a:off x="10641180" y="519299"/>
                <a:ext cx="247650" cy="61603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DDB206F2-EBE9-4E85-A4AD-4DA00AB3EFB9}"/>
                </a:ext>
              </a:extLst>
            </p:cNvPr>
            <p:cNvGrpSpPr/>
            <p:nvPr/>
          </p:nvGrpSpPr>
          <p:grpSpPr>
            <a:xfrm>
              <a:off x="1102808" y="4055614"/>
              <a:ext cx="188449" cy="834973"/>
              <a:chOff x="10641180" y="278676"/>
              <a:chExt cx="247650" cy="1097280"/>
            </a:xfrm>
            <a:grpFill/>
          </p:grpSpPr>
          <p:sp>
            <p:nvSpPr>
              <p:cNvPr id="52" name="Rectangle: Rounded Corners 51">
                <a:extLst>
                  <a:ext uri="{FF2B5EF4-FFF2-40B4-BE49-F238E27FC236}">
                    <a16:creationId xmlns:a16="http://schemas.microsoft.com/office/drawing/2014/main" id="{11474C22-4EA0-40F1-854E-E3B7401C5A51}"/>
                  </a:ext>
                </a:extLst>
              </p:cNvPr>
              <p:cNvSpPr/>
              <p:nvPr/>
            </p:nvSpPr>
            <p:spPr>
              <a:xfrm>
                <a:off x="10751289" y="278676"/>
                <a:ext cx="27432" cy="10972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85A1A914-5EB2-4791-AACB-00BA02983E2F}"/>
                  </a:ext>
                </a:extLst>
              </p:cNvPr>
              <p:cNvSpPr/>
              <p:nvPr/>
            </p:nvSpPr>
            <p:spPr>
              <a:xfrm>
                <a:off x="10641180" y="357773"/>
                <a:ext cx="247650" cy="61603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6017347B-C23A-4C66-9BAE-63E7D0B211C4}"/>
                </a:ext>
              </a:extLst>
            </p:cNvPr>
            <p:cNvGrpSpPr/>
            <p:nvPr/>
          </p:nvGrpSpPr>
          <p:grpSpPr>
            <a:xfrm>
              <a:off x="6297448" y="1419517"/>
              <a:ext cx="188449" cy="834973"/>
              <a:chOff x="10641180" y="605206"/>
              <a:chExt cx="247650" cy="1097280"/>
            </a:xfrm>
            <a:grpFill/>
          </p:grpSpPr>
          <p:sp>
            <p:nvSpPr>
              <p:cNvPr id="50" name="Rectangle: Rounded Corners 49">
                <a:extLst>
                  <a:ext uri="{FF2B5EF4-FFF2-40B4-BE49-F238E27FC236}">
                    <a16:creationId xmlns:a16="http://schemas.microsoft.com/office/drawing/2014/main" id="{A684E804-F449-42C7-9D4A-8FC4FA427DD9}"/>
                  </a:ext>
                </a:extLst>
              </p:cNvPr>
              <p:cNvSpPr/>
              <p:nvPr/>
            </p:nvSpPr>
            <p:spPr>
              <a:xfrm>
                <a:off x="10751289" y="605206"/>
                <a:ext cx="27432" cy="10972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Rounded Corners 50">
                <a:extLst>
                  <a:ext uri="{FF2B5EF4-FFF2-40B4-BE49-F238E27FC236}">
                    <a16:creationId xmlns:a16="http://schemas.microsoft.com/office/drawing/2014/main" id="{BD700BBF-C4CB-4ADB-B9F3-FD3980022DC2}"/>
                  </a:ext>
                </a:extLst>
              </p:cNvPr>
              <p:cNvSpPr/>
              <p:nvPr/>
            </p:nvSpPr>
            <p:spPr>
              <a:xfrm>
                <a:off x="10641180" y="684304"/>
                <a:ext cx="247650" cy="61603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567549EC-C631-4154-89C8-777D85720E6F}"/>
                </a:ext>
              </a:extLst>
            </p:cNvPr>
            <p:cNvGrpSpPr/>
            <p:nvPr/>
          </p:nvGrpSpPr>
          <p:grpSpPr>
            <a:xfrm>
              <a:off x="5615340" y="1500297"/>
              <a:ext cx="188449" cy="1471350"/>
              <a:chOff x="10641180" y="438150"/>
              <a:chExt cx="247650" cy="1828800"/>
            </a:xfrm>
            <a:grpFill/>
          </p:grpSpPr>
          <p:sp>
            <p:nvSpPr>
              <p:cNvPr id="48" name="Rectangle: Rounded Corners 47">
                <a:extLst>
                  <a:ext uri="{FF2B5EF4-FFF2-40B4-BE49-F238E27FC236}">
                    <a16:creationId xmlns:a16="http://schemas.microsoft.com/office/drawing/2014/main" id="{5BFBDD0A-55E1-40FB-B546-533C1EC5A866}"/>
                  </a:ext>
                </a:extLst>
              </p:cNvPr>
              <p:cNvSpPr/>
              <p:nvPr/>
            </p:nvSpPr>
            <p:spPr>
              <a:xfrm>
                <a:off x="10751289" y="438150"/>
                <a:ext cx="27432" cy="18288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Rounded Corners 48">
                <a:extLst>
                  <a:ext uri="{FF2B5EF4-FFF2-40B4-BE49-F238E27FC236}">
                    <a16:creationId xmlns:a16="http://schemas.microsoft.com/office/drawing/2014/main" id="{6DC0EC65-CBE7-43AB-B6D1-5F2CE905F997}"/>
                  </a:ext>
                </a:extLst>
              </p:cNvPr>
              <p:cNvSpPr/>
              <p:nvPr/>
            </p:nvSpPr>
            <p:spPr>
              <a:xfrm>
                <a:off x="10641180" y="1044533"/>
                <a:ext cx="247650" cy="57523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931175F8-B57E-4927-9BDF-74E9AF5D0C34}"/>
                </a:ext>
              </a:extLst>
            </p:cNvPr>
            <p:cNvGrpSpPr/>
            <p:nvPr/>
          </p:nvGrpSpPr>
          <p:grpSpPr>
            <a:xfrm>
              <a:off x="5378386" y="1777351"/>
              <a:ext cx="188449" cy="834973"/>
              <a:chOff x="10641180" y="500718"/>
              <a:chExt cx="247650" cy="1097280"/>
            </a:xfrm>
            <a:grpFill/>
          </p:grpSpPr>
          <p:sp>
            <p:nvSpPr>
              <p:cNvPr id="46" name="Rectangle: Rounded Corners 45">
                <a:extLst>
                  <a:ext uri="{FF2B5EF4-FFF2-40B4-BE49-F238E27FC236}">
                    <a16:creationId xmlns:a16="http://schemas.microsoft.com/office/drawing/2014/main" id="{30B35DDD-42F4-428E-BBA3-551328C75ECF}"/>
                  </a:ext>
                </a:extLst>
              </p:cNvPr>
              <p:cNvSpPr/>
              <p:nvPr/>
            </p:nvSpPr>
            <p:spPr>
              <a:xfrm>
                <a:off x="10751289" y="500718"/>
                <a:ext cx="27432" cy="10972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Rounded Corners 46">
                <a:extLst>
                  <a:ext uri="{FF2B5EF4-FFF2-40B4-BE49-F238E27FC236}">
                    <a16:creationId xmlns:a16="http://schemas.microsoft.com/office/drawing/2014/main" id="{EF5528ED-1E05-43B1-9A43-D8C99729AAE9}"/>
                  </a:ext>
                </a:extLst>
              </p:cNvPr>
              <p:cNvSpPr/>
              <p:nvPr/>
            </p:nvSpPr>
            <p:spPr>
              <a:xfrm>
                <a:off x="10641180" y="579815"/>
                <a:ext cx="247650" cy="61603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0A929C28-23BC-43FC-939D-3937EA1E9953}"/>
                </a:ext>
              </a:extLst>
            </p:cNvPr>
            <p:cNvGrpSpPr/>
            <p:nvPr/>
          </p:nvGrpSpPr>
          <p:grpSpPr>
            <a:xfrm>
              <a:off x="5836292" y="1859500"/>
              <a:ext cx="188449" cy="834973"/>
              <a:chOff x="10641180" y="500718"/>
              <a:chExt cx="247650" cy="1097280"/>
            </a:xfrm>
            <a:grpFill/>
          </p:grpSpPr>
          <p:sp>
            <p:nvSpPr>
              <p:cNvPr id="44" name="Rectangle: Rounded Corners 43">
                <a:extLst>
                  <a:ext uri="{FF2B5EF4-FFF2-40B4-BE49-F238E27FC236}">
                    <a16:creationId xmlns:a16="http://schemas.microsoft.com/office/drawing/2014/main" id="{8657F4D1-8049-4E1E-ACBD-C9209845AA04}"/>
                  </a:ext>
                </a:extLst>
              </p:cNvPr>
              <p:cNvSpPr/>
              <p:nvPr/>
            </p:nvSpPr>
            <p:spPr>
              <a:xfrm>
                <a:off x="10751289" y="500718"/>
                <a:ext cx="27432" cy="10972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Rounded Corners 44">
                <a:extLst>
                  <a:ext uri="{FF2B5EF4-FFF2-40B4-BE49-F238E27FC236}">
                    <a16:creationId xmlns:a16="http://schemas.microsoft.com/office/drawing/2014/main" id="{DA8B4CF2-29AE-4A7D-A009-26190E0105A1}"/>
                  </a:ext>
                </a:extLst>
              </p:cNvPr>
              <p:cNvSpPr/>
              <p:nvPr/>
            </p:nvSpPr>
            <p:spPr>
              <a:xfrm>
                <a:off x="10641180" y="579815"/>
                <a:ext cx="247650" cy="698171"/>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A8C3091C-A44B-428D-8915-B1D61246DC80}"/>
                </a:ext>
              </a:extLst>
            </p:cNvPr>
            <p:cNvGrpSpPr/>
            <p:nvPr/>
          </p:nvGrpSpPr>
          <p:grpSpPr>
            <a:xfrm>
              <a:off x="5161382" y="1476120"/>
              <a:ext cx="188449" cy="1391622"/>
              <a:chOff x="10641180" y="438150"/>
              <a:chExt cx="247650" cy="1828800"/>
            </a:xfrm>
            <a:grpFill/>
          </p:grpSpPr>
          <p:sp>
            <p:nvSpPr>
              <p:cNvPr id="42" name="Rectangle: Rounded Corners 41">
                <a:extLst>
                  <a:ext uri="{FF2B5EF4-FFF2-40B4-BE49-F238E27FC236}">
                    <a16:creationId xmlns:a16="http://schemas.microsoft.com/office/drawing/2014/main" id="{8DDA6924-DE6E-417E-9FAD-4C50621B2B60}"/>
                  </a:ext>
                </a:extLst>
              </p:cNvPr>
              <p:cNvSpPr/>
              <p:nvPr/>
            </p:nvSpPr>
            <p:spPr>
              <a:xfrm>
                <a:off x="10751289" y="438150"/>
                <a:ext cx="27432" cy="18288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756F2321-F7B6-4734-A942-16895D732A1D}"/>
                  </a:ext>
                </a:extLst>
              </p:cNvPr>
              <p:cNvSpPr/>
              <p:nvPr/>
            </p:nvSpPr>
            <p:spPr>
              <a:xfrm>
                <a:off x="10641180" y="1044532"/>
                <a:ext cx="247650" cy="61603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7E1AA17B-A86F-42CA-9361-DEC902955A7D}"/>
                </a:ext>
              </a:extLst>
            </p:cNvPr>
            <p:cNvGrpSpPr/>
            <p:nvPr/>
          </p:nvGrpSpPr>
          <p:grpSpPr>
            <a:xfrm>
              <a:off x="1758760" y="3523581"/>
              <a:ext cx="188449" cy="1391622"/>
              <a:chOff x="10641180" y="438150"/>
              <a:chExt cx="247650" cy="1828800"/>
            </a:xfrm>
            <a:grpFill/>
          </p:grpSpPr>
          <p:sp>
            <p:nvSpPr>
              <p:cNvPr id="40" name="Rectangle: Rounded Corners 39">
                <a:extLst>
                  <a:ext uri="{FF2B5EF4-FFF2-40B4-BE49-F238E27FC236}">
                    <a16:creationId xmlns:a16="http://schemas.microsoft.com/office/drawing/2014/main" id="{655E01AA-AEB4-4B66-AF6F-54793F45EF72}"/>
                  </a:ext>
                </a:extLst>
              </p:cNvPr>
              <p:cNvSpPr/>
              <p:nvPr/>
            </p:nvSpPr>
            <p:spPr>
              <a:xfrm>
                <a:off x="10751289" y="438150"/>
                <a:ext cx="27432" cy="18288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1729C273-5310-4452-B424-12D3A8A9878E}"/>
                  </a:ext>
                </a:extLst>
              </p:cNvPr>
              <p:cNvSpPr/>
              <p:nvPr/>
            </p:nvSpPr>
            <p:spPr>
              <a:xfrm>
                <a:off x="10641180" y="1044532"/>
                <a:ext cx="247650" cy="837951"/>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1DA003A2-9CD4-4F78-968E-4D8465C7D9EA}"/>
                </a:ext>
              </a:extLst>
            </p:cNvPr>
            <p:cNvGrpSpPr/>
            <p:nvPr/>
          </p:nvGrpSpPr>
          <p:grpSpPr>
            <a:xfrm>
              <a:off x="2890003" y="3736385"/>
              <a:ext cx="188449" cy="834973"/>
              <a:chOff x="10641180" y="500718"/>
              <a:chExt cx="247650" cy="1097280"/>
            </a:xfrm>
            <a:grpFill/>
          </p:grpSpPr>
          <p:sp>
            <p:nvSpPr>
              <p:cNvPr id="38" name="Rectangle: Rounded Corners 37">
                <a:extLst>
                  <a:ext uri="{FF2B5EF4-FFF2-40B4-BE49-F238E27FC236}">
                    <a16:creationId xmlns:a16="http://schemas.microsoft.com/office/drawing/2014/main" id="{E830E0EC-0F5A-471D-A329-C070325C3B1B}"/>
                  </a:ext>
                </a:extLst>
              </p:cNvPr>
              <p:cNvSpPr/>
              <p:nvPr/>
            </p:nvSpPr>
            <p:spPr>
              <a:xfrm>
                <a:off x="10751289" y="500718"/>
                <a:ext cx="27432" cy="10972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Rounded Corners 38">
                <a:extLst>
                  <a:ext uri="{FF2B5EF4-FFF2-40B4-BE49-F238E27FC236}">
                    <a16:creationId xmlns:a16="http://schemas.microsoft.com/office/drawing/2014/main" id="{6B7F74B8-329D-49D6-9458-09790843BAEE}"/>
                  </a:ext>
                </a:extLst>
              </p:cNvPr>
              <p:cNvSpPr/>
              <p:nvPr/>
            </p:nvSpPr>
            <p:spPr>
              <a:xfrm>
                <a:off x="10641180" y="579815"/>
                <a:ext cx="247650" cy="744129"/>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E32B3FA3-8826-47F0-9D57-7AE1CF78DBDF}"/>
                </a:ext>
              </a:extLst>
            </p:cNvPr>
            <p:cNvGrpSpPr/>
            <p:nvPr/>
          </p:nvGrpSpPr>
          <p:grpSpPr>
            <a:xfrm>
              <a:off x="3127455" y="3327948"/>
              <a:ext cx="188449" cy="834973"/>
              <a:chOff x="10641180" y="500718"/>
              <a:chExt cx="247650" cy="1097280"/>
            </a:xfrm>
            <a:grpFill/>
          </p:grpSpPr>
          <p:sp>
            <p:nvSpPr>
              <p:cNvPr id="36" name="Rectangle: Rounded Corners 35">
                <a:extLst>
                  <a:ext uri="{FF2B5EF4-FFF2-40B4-BE49-F238E27FC236}">
                    <a16:creationId xmlns:a16="http://schemas.microsoft.com/office/drawing/2014/main" id="{0FDC0D33-C985-4FAF-82F2-73747D352F6A}"/>
                  </a:ext>
                </a:extLst>
              </p:cNvPr>
              <p:cNvSpPr/>
              <p:nvPr/>
            </p:nvSpPr>
            <p:spPr>
              <a:xfrm>
                <a:off x="10751289" y="500718"/>
                <a:ext cx="27432" cy="10972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4B332085-8CC9-4079-B374-FA97CAAF2D52}"/>
                  </a:ext>
                </a:extLst>
              </p:cNvPr>
              <p:cNvSpPr/>
              <p:nvPr/>
            </p:nvSpPr>
            <p:spPr>
              <a:xfrm>
                <a:off x="10641180" y="579815"/>
                <a:ext cx="247650" cy="78437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C72FBD34-65BC-4B68-866E-E5636C1582AA}"/>
                </a:ext>
              </a:extLst>
            </p:cNvPr>
            <p:cNvGrpSpPr/>
            <p:nvPr/>
          </p:nvGrpSpPr>
          <p:grpSpPr>
            <a:xfrm>
              <a:off x="3351373" y="3111280"/>
              <a:ext cx="188449" cy="834973"/>
              <a:chOff x="10641180" y="500718"/>
              <a:chExt cx="247650" cy="1097280"/>
            </a:xfrm>
            <a:grpFill/>
          </p:grpSpPr>
          <p:sp>
            <p:nvSpPr>
              <p:cNvPr id="34" name="Rectangle: Rounded Corners 33">
                <a:extLst>
                  <a:ext uri="{FF2B5EF4-FFF2-40B4-BE49-F238E27FC236}">
                    <a16:creationId xmlns:a16="http://schemas.microsoft.com/office/drawing/2014/main" id="{262FD932-6B09-41EA-81FD-8FE314F1E7F5}"/>
                  </a:ext>
                </a:extLst>
              </p:cNvPr>
              <p:cNvSpPr/>
              <p:nvPr/>
            </p:nvSpPr>
            <p:spPr>
              <a:xfrm>
                <a:off x="10751289" y="500718"/>
                <a:ext cx="27432" cy="10972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26A08D8E-153C-4801-9199-6FAEA3F376C1}"/>
                  </a:ext>
                </a:extLst>
              </p:cNvPr>
              <p:cNvSpPr/>
              <p:nvPr/>
            </p:nvSpPr>
            <p:spPr>
              <a:xfrm>
                <a:off x="10641180" y="741341"/>
                <a:ext cx="247650" cy="61603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4DCBD306-B238-412D-ADB5-01EA50C57D35}"/>
                </a:ext>
              </a:extLst>
            </p:cNvPr>
            <p:cNvGrpSpPr/>
            <p:nvPr/>
          </p:nvGrpSpPr>
          <p:grpSpPr>
            <a:xfrm>
              <a:off x="4028873" y="3339995"/>
              <a:ext cx="188449" cy="834973"/>
              <a:chOff x="10641180" y="500718"/>
              <a:chExt cx="247650" cy="1097280"/>
            </a:xfrm>
            <a:grpFill/>
          </p:grpSpPr>
          <p:sp>
            <p:nvSpPr>
              <p:cNvPr id="32" name="Rectangle: Rounded Corners 31">
                <a:extLst>
                  <a:ext uri="{FF2B5EF4-FFF2-40B4-BE49-F238E27FC236}">
                    <a16:creationId xmlns:a16="http://schemas.microsoft.com/office/drawing/2014/main" id="{24FC6308-85BC-4515-B071-F08BBEF58F67}"/>
                  </a:ext>
                </a:extLst>
              </p:cNvPr>
              <p:cNvSpPr/>
              <p:nvPr/>
            </p:nvSpPr>
            <p:spPr>
              <a:xfrm>
                <a:off x="10751289" y="500718"/>
                <a:ext cx="27432" cy="10972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F40C510D-955A-4FF9-845A-85DAA963E2E2}"/>
                  </a:ext>
                </a:extLst>
              </p:cNvPr>
              <p:cNvSpPr/>
              <p:nvPr/>
            </p:nvSpPr>
            <p:spPr>
              <a:xfrm>
                <a:off x="10641180" y="741341"/>
                <a:ext cx="247650" cy="3962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0F2D6E25-1502-4056-8B94-771299A6869D}"/>
                </a:ext>
              </a:extLst>
            </p:cNvPr>
            <p:cNvGrpSpPr/>
            <p:nvPr/>
          </p:nvGrpSpPr>
          <p:grpSpPr>
            <a:xfrm>
              <a:off x="3780152" y="3424981"/>
              <a:ext cx="188449" cy="1391622"/>
              <a:chOff x="10641180" y="438150"/>
              <a:chExt cx="247650" cy="1828800"/>
            </a:xfrm>
            <a:grpFill/>
          </p:grpSpPr>
          <p:sp>
            <p:nvSpPr>
              <p:cNvPr id="30" name="Rectangle: Rounded Corners 29">
                <a:extLst>
                  <a:ext uri="{FF2B5EF4-FFF2-40B4-BE49-F238E27FC236}">
                    <a16:creationId xmlns:a16="http://schemas.microsoft.com/office/drawing/2014/main" id="{837059E7-B9E7-4868-B0C9-6E79F33BBE4D}"/>
                  </a:ext>
                </a:extLst>
              </p:cNvPr>
              <p:cNvSpPr/>
              <p:nvPr/>
            </p:nvSpPr>
            <p:spPr>
              <a:xfrm>
                <a:off x="10751289" y="438150"/>
                <a:ext cx="27432" cy="18288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47F25B6B-32A3-4E66-BC23-1E18DD05FACF}"/>
                  </a:ext>
                </a:extLst>
              </p:cNvPr>
              <p:cNvSpPr/>
              <p:nvPr/>
            </p:nvSpPr>
            <p:spPr>
              <a:xfrm>
                <a:off x="10641180" y="1044533"/>
                <a:ext cx="247650" cy="363382"/>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E3E5821D-6395-49D7-ACFD-E51B0C242DCA}"/>
                </a:ext>
              </a:extLst>
            </p:cNvPr>
            <p:cNvGrpSpPr/>
            <p:nvPr/>
          </p:nvGrpSpPr>
          <p:grpSpPr>
            <a:xfrm>
              <a:off x="6056432" y="1499565"/>
              <a:ext cx="188449" cy="834973"/>
              <a:chOff x="10641180" y="605206"/>
              <a:chExt cx="247650" cy="1097280"/>
            </a:xfrm>
            <a:grpFill/>
          </p:grpSpPr>
          <p:sp>
            <p:nvSpPr>
              <p:cNvPr id="28" name="Rectangle: Rounded Corners 27">
                <a:extLst>
                  <a:ext uri="{FF2B5EF4-FFF2-40B4-BE49-F238E27FC236}">
                    <a16:creationId xmlns:a16="http://schemas.microsoft.com/office/drawing/2014/main" id="{5634B1B0-23FD-480B-8D7B-EC1723883EE9}"/>
                  </a:ext>
                </a:extLst>
              </p:cNvPr>
              <p:cNvSpPr/>
              <p:nvPr/>
            </p:nvSpPr>
            <p:spPr>
              <a:xfrm>
                <a:off x="10751289" y="605206"/>
                <a:ext cx="27432" cy="10972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27D0B594-C5A4-46B6-B62D-0FA775DA4FA9}"/>
                  </a:ext>
                </a:extLst>
              </p:cNvPr>
              <p:cNvSpPr/>
              <p:nvPr/>
            </p:nvSpPr>
            <p:spPr>
              <a:xfrm>
                <a:off x="10641180" y="684304"/>
                <a:ext cx="247650" cy="825773"/>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5260155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609001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5_Image slide layout">
    <p:spTree>
      <p:nvGrpSpPr>
        <p:cNvPr id="1" name=""/>
        <p:cNvGrpSpPr/>
        <p:nvPr/>
      </p:nvGrpSpPr>
      <p:grpSpPr>
        <a:xfrm>
          <a:off x="0" y="0"/>
          <a:ext cx="0" cy="0"/>
          <a:chOff x="0" y="0"/>
          <a:chExt cx="0" cy="0"/>
        </a:xfrm>
      </p:grpSpPr>
      <p:sp>
        <p:nvSpPr>
          <p:cNvPr id="2" name="그림 개체 틀 2">
            <a:extLst>
              <a:ext uri="{FF2B5EF4-FFF2-40B4-BE49-F238E27FC236}">
                <a16:creationId xmlns:a16="http://schemas.microsoft.com/office/drawing/2014/main" id="{31EAEB9F-11FD-4A38-A858-5235F8507B4F}"/>
              </a:ext>
            </a:extLst>
          </p:cNvPr>
          <p:cNvSpPr>
            <a:spLocks noGrp="1"/>
          </p:cNvSpPr>
          <p:nvPr>
            <p:ph type="pic" sz="quarter" idx="11" hasCustomPrompt="1"/>
          </p:nvPr>
        </p:nvSpPr>
        <p:spPr>
          <a:xfrm>
            <a:off x="528638" y="551833"/>
            <a:ext cx="5317686" cy="4185537"/>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None/>
              <a:defRPr lang="ko-KR" altLang="en-US" sz="1800" dirty="0">
                <a:solidFill>
                  <a:schemeClr val="tx1">
                    <a:lumMod val="75000"/>
                    <a:lumOff val="25000"/>
                  </a:schemeClr>
                </a:solidFill>
              </a:defRPr>
            </a:lvl1pPr>
          </a:lstStyle>
          <a:p>
            <a:pPr marL="0" lvl="0" algn="ctr"/>
            <a:r>
              <a:rPr lang="en-US" altLang="ko-KR" dirty="0"/>
              <a:t>Place Your Picture Here And Send To Back</a:t>
            </a:r>
            <a:endParaRPr lang="ko-KR" altLang="en-US" dirty="0"/>
          </a:p>
        </p:txBody>
      </p:sp>
      <p:sp>
        <p:nvSpPr>
          <p:cNvPr id="3" name="그림 개체 틀 2">
            <a:extLst>
              <a:ext uri="{FF2B5EF4-FFF2-40B4-BE49-F238E27FC236}">
                <a16:creationId xmlns:a16="http://schemas.microsoft.com/office/drawing/2014/main" id="{A2337EED-6D2F-4724-A299-87463BE1290B}"/>
              </a:ext>
            </a:extLst>
          </p:cNvPr>
          <p:cNvSpPr>
            <a:spLocks noGrp="1"/>
          </p:cNvSpPr>
          <p:nvPr>
            <p:ph type="pic" sz="quarter" idx="12" hasCustomPrompt="1"/>
          </p:nvPr>
        </p:nvSpPr>
        <p:spPr>
          <a:xfrm>
            <a:off x="6345676" y="2134199"/>
            <a:ext cx="5317686" cy="4185537"/>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800" dirty="0">
                <a:solidFill>
                  <a:schemeClr val="tx1">
                    <a:lumMod val="75000"/>
                    <a:lumOff val="25000"/>
                  </a:schemeClr>
                </a:solidFill>
              </a:defRPr>
            </a:lvl1pPr>
          </a:lstStyle>
          <a:p>
            <a:pPr marL="0" lvl="0" algn="ctr"/>
            <a:r>
              <a:rPr lang="en-US" altLang="ko-KR" dirty="0"/>
              <a:t>Place Your Picture Here</a:t>
            </a:r>
            <a:endParaRPr lang="ko-KR" altLang="en-US" dirty="0"/>
          </a:p>
        </p:txBody>
      </p:sp>
    </p:spTree>
    <p:extLst>
      <p:ext uri="{BB962C8B-B14F-4D97-AF65-F5344CB8AC3E}">
        <p14:creationId xmlns:p14="http://schemas.microsoft.com/office/powerpoint/2010/main" val="3960596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Image slide layout">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96A6BFBA-0B81-43EC-82B3-3C7685798270}"/>
              </a:ext>
            </a:extLst>
          </p:cNvPr>
          <p:cNvSpPr/>
          <p:nvPr userDrawn="1"/>
        </p:nvSpPr>
        <p:spPr>
          <a:xfrm>
            <a:off x="0" y="942689"/>
            <a:ext cx="8190689" cy="5915313"/>
          </a:xfrm>
          <a:custGeom>
            <a:avLst/>
            <a:gdLst>
              <a:gd name="connsiteX0" fmla="*/ 1864468 w 7960468"/>
              <a:gd name="connsiteY0" fmla="*/ 0 h 5749047"/>
              <a:gd name="connsiteX1" fmla="*/ 7960468 w 7960468"/>
              <a:gd name="connsiteY1" fmla="*/ 5749047 h 5749047"/>
              <a:gd name="connsiteX2" fmla="*/ 6404991 w 7960468"/>
              <a:gd name="connsiteY2" fmla="*/ 5749047 h 5749047"/>
              <a:gd name="connsiteX3" fmla="*/ 1864468 w 7960468"/>
              <a:gd name="connsiteY3" fmla="*/ 1466948 h 5749047"/>
              <a:gd name="connsiteX4" fmla="*/ 0 w 7960468"/>
              <a:gd name="connsiteY4" fmla="*/ 0 h 5749047"/>
              <a:gd name="connsiteX5" fmla="*/ 6096000 w 7960468"/>
              <a:gd name="connsiteY5" fmla="*/ 5749047 h 5749047"/>
              <a:gd name="connsiteX6" fmla="*/ 0 w 7960468"/>
              <a:gd name="connsiteY6" fmla="*/ 5749047 h 5749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60468" h="5749047">
                <a:moveTo>
                  <a:pt x="1864468" y="0"/>
                </a:moveTo>
                <a:lnTo>
                  <a:pt x="7960468" y="5749047"/>
                </a:lnTo>
                <a:lnTo>
                  <a:pt x="6404991" y="5749047"/>
                </a:lnTo>
                <a:lnTo>
                  <a:pt x="1864468" y="1466948"/>
                </a:lnTo>
                <a:close/>
                <a:moveTo>
                  <a:pt x="0" y="0"/>
                </a:moveTo>
                <a:lnTo>
                  <a:pt x="6096000" y="5749047"/>
                </a:lnTo>
                <a:lnTo>
                  <a:pt x="0" y="5749047"/>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a:extLst>
              <a:ext uri="{FF2B5EF4-FFF2-40B4-BE49-F238E27FC236}">
                <a16:creationId xmlns:a16="http://schemas.microsoft.com/office/drawing/2014/main" id="{6A3B45EF-370E-440A-A20B-2942D298C9F7}"/>
              </a:ext>
            </a:extLst>
          </p:cNvPr>
          <p:cNvSpPr>
            <a:spLocks noGrp="1"/>
          </p:cNvSpPr>
          <p:nvPr>
            <p:ph type="pic" sz="quarter" idx="11" hasCustomPrompt="1"/>
          </p:nvPr>
        </p:nvSpPr>
        <p:spPr>
          <a:xfrm>
            <a:off x="0" y="1108954"/>
            <a:ext cx="7960468" cy="5749047"/>
          </a:xfrm>
          <a:custGeom>
            <a:avLst/>
            <a:gdLst>
              <a:gd name="connsiteX0" fmla="*/ 1864468 w 7960468"/>
              <a:gd name="connsiteY0" fmla="*/ 0 h 5749047"/>
              <a:gd name="connsiteX1" fmla="*/ 7960468 w 7960468"/>
              <a:gd name="connsiteY1" fmla="*/ 5749047 h 5749047"/>
              <a:gd name="connsiteX2" fmla="*/ 6404991 w 7960468"/>
              <a:gd name="connsiteY2" fmla="*/ 5749047 h 5749047"/>
              <a:gd name="connsiteX3" fmla="*/ 1864468 w 7960468"/>
              <a:gd name="connsiteY3" fmla="*/ 1466948 h 5749047"/>
              <a:gd name="connsiteX4" fmla="*/ 0 w 7960468"/>
              <a:gd name="connsiteY4" fmla="*/ 0 h 5749047"/>
              <a:gd name="connsiteX5" fmla="*/ 6096000 w 7960468"/>
              <a:gd name="connsiteY5" fmla="*/ 5749047 h 5749047"/>
              <a:gd name="connsiteX6" fmla="*/ 0 w 7960468"/>
              <a:gd name="connsiteY6" fmla="*/ 5749047 h 5749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60468" h="5749047">
                <a:moveTo>
                  <a:pt x="1864468" y="0"/>
                </a:moveTo>
                <a:lnTo>
                  <a:pt x="7960468" y="5749047"/>
                </a:lnTo>
                <a:lnTo>
                  <a:pt x="6404991" y="5749047"/>
                </a:lnTo>
                <a:lnTo>
                  <a:pt x="1864468" y="1466948"/>
                </a:lnTo>
                <a:close/>
                <a:moveTo>
                  <a:pt x="0" y="0"/>
                </a:moveTo>
                <a:lnTo>
                  <a:pt x="6096000" y="5749047"/>
                </a:lnTo>
                <a:lnTo>
                  <a:pt x="0" y="5749047"/>
                </a:lnTo>
                <a:close/>
              </a:path>
            </a:pathLst>
          </a:cu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Tree>
    <p:extLst>
      <p:ext uri="{BB962C8B-B14F-4D97-AF65-F5344CB8AC3E}">
        <p14:creationId xmlns:p14="http://schemas.microsoft.com/office/powerpoint/2010/main" val="732976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3102876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solidFill>
          <a:schemeClr val="accent1"/>
        </a:solidFill>
        <a:effectLst/>
      </p:bgPr>
    </p:bg>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6BB03475-DADF-4C47-BB65-2D3F7BB6CC59}"/>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245694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ontents slide layout">
    <p:bg>
      <p:bgPr>
        <a:solidFill>
          <a:schemeClr val="accent4"/>
        </a:solidFill>
        <a:effectLst/>
      </p:bgPr>
    </p:bg>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6BB03475-DADF-4C47-BB65-2D3F7BB6CC59}"/>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033901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385004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19" Type="http://schemas.openxmlformats.org/officeDocument/2006/relationships/theme" Target="../theme/theme2.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1046580"/>
      </p:ext>
    </p:extLst>
  </p:cSld>
  <p:clrMap bg1="lt1" tx1="dk1" bg2="lt2" tx2="dk2" accent1="accent1" accent2="accent2" accent3="accent3" accent4="accent4" accent5="accent5" accent6="accent6" hlink="hlink" folHlink="folHlink"/>
  <p:sldLayoutIdLst>
    <p:sldLayoutId id="2147483739" r:id="rId1"/>
    <p:sldLayoutId id="2147483655" r:id="rId2"/>
    <p:sldLayoutId id="2147483755" r:id="rId3"/>
    <p:sldLayoutId id="2147483756" r:id="rId4"/>
    <p:sldLayoutId id="2147483760" r:id="rId5"/>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174220"/>
      </p:ext>
    </p:extLst>
  </p:cSld>
  <p:clrMap bg1="lt1" tx1="dk1" bg2="lt2" tx2="dk2" accent1="accent1" accent2="accent2" accent3="accent3" accent4="accent4" accent5="accent5" accent6="accent6" hlink="hlink" folHlink="folHlink"/>
  <p:sldLayoutIdLst>
    <p:sldLayoutId id="2147483738" r:id="rId1"/>
    <p:sldLayoutId id="2147483743" r:id="rId2"/>
    <p:sldLayoutId id="2147483747" r:id="rId3"/>
    <p:sldLayoutId id="2147483746" r:id="rId4"/>
    <p:sldLayoutId id="2147483737" r:id="rId5"/>
    <p:sldLayoutId id="2147483736" r:id="rId6"/>
    <p:sldLayoutId id="2147483740" r:id="rId7"/>
    <p:sldLayoutId id="2147483741" r:id="rId8"/>
    <p:sldLayoutId id="2147483744" r:id="rId9"/>
    <p:sldLayoutId id="2147483742" r:id="rId10"/>
    <p:sldLayoutId id="2147483745" r:id="rId11"/>
    <p:sldLayoutId id="2147483748" r:id="rId12"/>
    <p:sldLayoutId id="2147483749" r:id="rId13"/>
    <p:sldLayoutId id="2147483753" r:id="rId14"/>
    <p:sldLayoutId id="2147483754" r:id="rId15"/>
    <p:sldLayoutId id="2147483750" r:id="rId16"/>
    <p:sldLayoutId id="2147483751" r:id="rId17"/>
    <p:sldLayoutId id="2147483752" r:id="rId18"/>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5178107"/>
      </p:ext>
    </p:extLst>
  </p:cSld>
  <p:clrMap bg1="lt1" tx1="dk1" bg2="lt2" tx2="dk2" accent1="accent1" accent2="accent2" accent3="accent3" accent4="accent4" accent5="accent5" accent6="accent6" hlink="hlink" folHlink="folHlink"/>
  <p:sldLayoutIdLst>
    <p:sldLayoutId id="2147483685" r:id="rId1"/>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5.xml"/><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D181E907-A44F-4C35-A0D4-A3CD0566B71F}"/>
              </a:ext>
            </a:extLst>
          </p:cNvPr>
          <p:cNvSpPr txBox="1"/>
          <p:nvPr/>
        </p:nvSpPr>
        <p:spPr>
          <a:xfrm>
            <a:off x="3474135" y="3483813"/>
            <a:ext cx="5243729" cy="584775"/>
          </a:xfrm>
          <a:prstGeom prst="rect">
            <a:avLst/>
          </a:prstGeom>
          <a:noFill/>
        </p:spPr>
        <p:txBody>
          <a:bodyPr wrap="square" rtlCol="0">
            <a:spAutoFit/>
          </a:bodyPr>
          <a:lstStyle/>
          <a:p>
            <a:pPr algn="ctr"/>
            <a:r>
              <a:rPr lang="en-US" altLang="ko-KR" sz="3200" b="1" dirty="0">
                <a:solidFill>
                  <a:srgbClr val="666666"/>
                </a:solidFill>
                <a:latin typeface="Arial Narrow" panose="020B0606020202030204" pitchFamily="34" charset="0"/>
                <a:cs typeface="Arial" pitchFamily="34" charset="0"/>
              </a:rPr>
              <a:t>OPEN EDUCATION AT JINR </a:t>
            </a:r>
            <a:endParaRPr lang="ko-KR" altLang="en-US" sz="3200" b="1" dirty="0">
              <a:solidFill>
                <a:srgbClr val="666666"/>
              </a:solidFill>
              <a:latin typeface="Arial Narrow" panose="020B0606020202030204" pitchFamily="34" charset="0"/>
              <a:cs typeface="Arial" pitchFamily="34" charset="0"/>
            </a:endParaRPr>
          </a:p>
        </p:txBody>
      </p:sp>
      <p:pic>
        <p:nvPicPr>
          <p:cNvPr id="21" name="Рисунок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36053" y="3346921"/>
            <a:ext cx="882116" cy="858558"/>
          </a:xfrm>
          <a:prstGeom prst="rect">
            <a:avLst/>
          </a:prstGeom>
        </p:spPr>
      </p:pic>
      <p:sp>
        <p:nvSpPr>
          <p:cNvPr id="4" name="Прямоугольник 3"/>
          <p:cNvSpPr/>
          <p:nvPr/>
        </p:nvSpPr>
        <p:spPr>
          <a:xfrm>
            <a:off x="843064" y="710517"/>
            <a:ext cx="10505872" cy="1569660"/>
          </a:xfrm>
          <a:prstGeom prst="rect">
            <a:avLst/>
          </a:prstGeom>
        </p:spPr>
        <p:txBody>
          <a:bodyPr wrap="square">
            <a:spAutoFit/>
          </a:bodyPr>
          <a:lstStyle/>
          <a:p>
            <a:pPr algn="ctr"/>
            <a:r>
              <a:rPr lang="en-US" altLang="ko-KR" sz="3200" b="1" dirty="0">
                <a:latin typeface="Arial Narrow" panose="020B0606020202030204" pitchFamily="34" charset="0"/>
                <a:cs typeface="Arial" pitchFamily="34" charset="0"/>
              </a:rPr>
              <a:t>OPEN INFORMATION AND EDUCATIONAL ENVIRONMENT </a:t>
            </a:r>
            <a:endParaRPr lang="ru-RU" altLang="ko-KR" sz="3200" b="1" dirty="0">
              <a:latin typeface="Arial Narrow" panose="020B0606020202030204" pitchFamily="34" charset="0"/>
              <a:cs typeface="Arial" pitchFamily="34" charset="0"/>
            </a:endParaRPr>
          </a:p>
          <a:p>
            <a:pPr algn="ctr"/>
            <a:r>
              <a:rPr lang="en-US" altLang="ko-KR" sz="3200" b="1" dirty="0">
                <a:latin typeface="Arial Narrow" panose="020B0606020202030204" pitchFamily="34" charset="0"/>
                <a:cs typeface="Arial" pitchFamily="34" charset="0"/>
              </a:rPr>
              <a:t>FOR SUPPORTING FUNDAMENTAL </a:t>
            </a:r>
            <a:endParaRPr lang="ru-RU" altLang="ko-KR" sz="3200" b="1" dirty="0">
              <a:latin typeface="Arial Narrow" panose="020B0606020202030204" pitchFamily="34" charset="0"/>
              <a:cs typeface="Arial" pitchFamily="34" charset="0"/>
            </a:endParaRPr>
          </a:p>
          <a:p>
            <a:pPr algn="ctr"/>
            <a:r>
              <a:rPr lang="en-US" altLang="ko-KR" sz="3200" b="1" dirty="0">
                <a:latin typeface="Arial Narrow" panose="020B0606020202030204" pitchFamily="34" charset="0"/>
                <a:cs typeface="Arial" pitchFamily="34" charset="0"/>
              </a:rPr>
              <a:t>AND APPLIED MULTIDISCIPLINARY RESEARCH AT JINR</a:t>
            </a:r>
            <a:endParaRPr lang="ru-RU" altLang="ko-KR" sz="3200" b="1" dirty="0">
              <a:latin typeface="Arial Narrow" panose="020B0606020202030204" pitchFamily="34" charset="0"/>
              <a:cs typeface="Arial" pitchFamily="34" charset="0"/>
            </a:endParaRPr>
          </a:p>
        </p:txBody>
      </p:sp>
      <p:sp>
        <p:nvSpPr>
          <p:cNvPr id="23" name="TextBox 22">
            <a:extLst>
              <a:ext uri="{FF2B5EF4-FFF2-40B4-BE49-F238E27FC236}">
                <a16:creationId xmlns:a16="http://schemas.microsoft.com/office/drawing/2014/main" id="{DF166F6B-B975-4F3C-BCF2-9971086140FB}"/>
              </a:ext>
            </a:extLst>
          </p:cNvPr>
          <p:cNvSpPr txBox="1"/>
          <p:nvPr/>
        </p:nvSpPr>
        <p:spPr>
          <a:xfrm>
            <a:off x="152472" y="5102138"/>
            <a:ext cx="11887056" cy="461665"/>
          </a:xfrm>
          <a:prstGeom prst="rect">
            <a:avLst/>
          </a:prstGeom>
          <a:noFill/>
        </p:spPr>
        <p:txBody>
          <a:bodyPr wrap="square" rtlCol="0" anchor="ctr">
            <a:spAutoFit/>
          </a:bodyPr>
          <a:lstStyle/>
          <a:p>
            <a:pPr algn="ctr"/>
            <a:r>
              <a:rPr lang="en-US" altLang="ko-KR" sz="2400" dirty="0" err="1">
                <a:latin typeface="Arial Narrow" panose="020B0606020202030204" pitchFamily="34" charset="0"/>
                <a:cs typeface="Arial" pitchFamily="34" charset="0"/>
              </a:rPr>
              <a:t>Panebrattsev</a:t>
            </a:r>
            <a:r>
              <a:rPr lang="en-US" altLang="ko-KR" sz="2400" dirty="0">
                <a:latin typeface="Arial Narrow" panose="020B0606020202030204" pitchFamily="34" charset="0"/>
                <a:cs typeface="Arial" pitchFamily="34" charset="0"/>
              </a:rPr>
              <a:t> </a:t>
            </a:r>
            <a:r>
              <a:rPr lang="en-US" altLang="ko-KR" sz="2400" dirty="0" err="1">
                <a:latin typeface="Arial Narrow" panose="020B0606020202030204" pitchFamily="34" charset="0"/>
                <a:cs typeface="Arial" pitchFamily="34" charset="0"/>
              </a:rPr>
              <a:t>Yu.A</a:t>
            </a:r>
            <a:r>
              <a:rPr lang="en-US" altLang="ko-KR" sz="2400" dirty="0">
                <a:latin typeface="Arial Narrow" panose="020B0606020202030204" pitchFamily="34" charset="0"/>
                <a:cs typeface="Arial" pitchFamily="34" charset="0"/>
              </a:rPr>
              <a:t>.</a:t>
            </a:r>
            <a:endParaRPr lang="ko-KR" altLang="en-US" sz="2400" dirty="0">
              <a:latin typeface="Arial Narrow" panose="020B0606020202030204" pitchFamily="34" charset="0"/>
              <a:cs typeface="Arial" pitchFamily="34" charset="0"/>
            </a:endParaRPr>
          </a:p>
        </p:txBody>
      </p:sp>
      <p:sp>
        <p:nvSpPr>
          <p:cNvPr id="24" name="TextBox 23">
            <a:extLst>
              <a:ext uri="{FF2B5EF4-FFF2-40B4-BE49-F238E27FC236}">
                <a16:creationId xmlns:a16="http://schemas.microsoft.com/office/drawing/2014/main" id="{C221F751-3C5B-4561-AD14-8637C5B66736}"/>
              </a:ext>
            </a:extLst>
          </p:cNvPr>
          <p:cNvSpPr txBox="1"/>
          <p:nvPr/>
        </p:nvSpPr>
        <p:spPr>
          <a:xfrm>
            <a:off x="2249845" y="5966338"/>
            <a:ext cx="7692310" cy="707886"/>
          </a:xfrm>
          <a:prstGeom prst="rect">
            <a:avLst/>
          </a:prstGeom>
          <a:noFill/>
        </p:spPr>
        <p:txBody>
          <a:bodyPr wrap="square" rtlCol="0" anchor="ctr">
            <a:spAutoFit/>
          </a:bodyPr>
          <a:lstStyle/>
          <a:p>
            <a:pPr algn="ctr"/>
            <a:r>
              <a:rPr lang="en-US" altLang="ko-KR" sz="2000" dirty="0">
                <a:latin typeface="Arial Narrow" panose="020B0606020202030204" pitchFamily="34" charset="0"/>
                <a:cs typeface="Arial" pitchFamily="34" charset="0"/>
              </a:rPr>
              <a:t>Online meeting </a:t>
            </a:r>
            <a:r>
              <a:rPr lang="en-US" sz="2000" dirty="0">
                <a:latin typeface="Arial Narrow" panose="020B0606020202030204" pitchFamily="34" charset="0"/>
                <a:cs typeface="Arial" pitchFamily="34" charset="0"/>
              </a:rPr>
              <a:t>for JINR information centers</a:t>
            </a:r>
            <a:endParaRPr lang="ru-RU" altLang="ko-KR" sz="2000" dirty="0">
              <a:latin typeface="Arial Narrow" panose="020B0606020202030204" pitchFamily="34" charset="0"/>
              <a:cs typeface="Arial" pitchFamily="34" charset="0"/>
            </a:endParaRPr>
          </a:p>
          <a:p>
            <a:pPr algn="ctr"/>
            <a:r>
              <a:rPr lang="en-US" altLang="ko-KR" sz="2000" dirty="0">
                <a:latin typeface="Arial Narrow" panose="020B0606020202030204" pitchFamily="34" charset="0"/>
                <a:cs typeface="Arial" pitchFamily="34" charset="0"/>
              </a:rPr>
              <a:t>December 2020, </a:t>
            </a:r>
            <a:r>
              <a:rPr lang="en-US" altLang="ko-KR" sz="2000" dirty="0" err="1">
                <a:latin typeface="Arial Narrow" panose="020B0606020202030204" pitchFamily="34" charset="0"/>
                <a:cs typeface="Arial" pitchFamily="34" charset="0"/>
              </a:rPr>
              <a:t>Dubna</a:t>
            </a:r>
            <a:endParaRPr lang="en-US" altLang="ko-KR" sz="2000" dirty="0">
              <a:latin typeface="Arial Narrow" panose="020B0606020202030204" pitchFamily="34" charset="0"/>
              <a:cs typeface="Arial" pitchFamily="34" charset="0"/>
            </a:endParaRPr>
          </a:p>
        </p:txBody>
      </p:sp>
    </p:spTree>
    <p:extLst>
      <p:ext uri="{BB962C8B-B14F-4D97-AF65-F5344CB8AC3E}">
        <p14:creationId xmlns:p14="http://schemas.microsoft.com/office/powerpoint/2010/main" val="16514216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descr="Изображение выглядит как внутренний, стол, прилавок, живой&#10;&#10;Автоматически созданное описание">
            <a:extLst>
              <a:ext uri="{FF2B5EF4-FFF2-40B4-BE49-F238E27FC236}">
                <a16:creationId xmlns:a16="http://schemas.microsoft.com/office/drawing/2014/main" id="{CBC58A63-6BBA-42BB-B909-F11312F485F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9584"/>
          <a:stretch/>
        </p:blipFill>
        <p:spPr>
          <a:xfrm>
            <a:off x="831252" y="870113"/>
            <a:ext cx="5580062" cy="2837939"/>
          </a:xfrm>
          <a:prstGeom prst="rect">
            <a:avLst/>
          </a:prstGeom>
        </p:spPr>
      </p:pic>
      <p:sp>
        <p:nvSpPr>
          <p:cNvPr id="9" name="TextBox 8">
            <a:extLst>
              <a:ext uri="{FF2B5EF4-FFF2-40B4-BE49-F238E27FC236}">
                <a16:creationId xmlns:a16="http://schemas.microsoft.com/office/drawing/2014/main" id="{446ADAEC-F174-4074-97B7-3A3DC761D3C6}"/>
              </a:ext>
            </a:extLst>
          </p:cNvPr>
          <p:cNvSpPr txBox="1"/>
          <p:nvPr/>
        </p:nvSpPr>
        <p:spPr>
          <a:xfrm>
            <a:off x="421531" y="357355"/>
            <a:ext cx="8420912" cy="461665"/>
          </a:xfrm>
          <a:prstGeom prst="rect">
            <a:avLst/>
          </a:prstGeom>
          <a:noFill/>
        </p:spPr>
        <p:txBody>
          <a:bodyPr wrap="square" rtlCol="0" anchor="ctr">
            <a:spAutoFit/>
          </a:bodyPr>
          <a:lstStyle/>
          <a:p>
            <a:r>
              <a:rPr lang="en-US" altLang="ko-KR" sz="2400" b="1" dirty="0">
                <a:solidFill>
                  <a:srgbClr val="54899A"/>
                </a:solidFill>
                <a:latin typeface="Arial Narrow" panose="020B0606020202030204" pitchFamily="34" charset="0"/>
                <a:cs typeface="Arial" pitchFamily="34" charset="0"/>
              </a:rPr>
              <a:t>6. Multimedia exhibits related to JINR subject-matter</a:t>
            </a:r>
            <a:endParaRPr lang="ko-KR" altLang="en-US" sz="2400" b="1" dirty="0">
              <a:solidFill>
                <a:srgbClr val="54899A"/>
              </a:solidFill>
              <a:latin typeface="Arial Narrow" panose="020B0606020202030204" pitchFamily="34" charset="0"/>
              <a:cs typeface="Arial" pitchFamily="34" charset="0"/>
            </a:endParaRPr>
          </a:p>
        </p:txBody>
      </p:sp>
      <p:pic>
        <p:nvPicPr>
          <p:cNvPr id="5" name="Рисунок 4">
            <a:extLst>
              <a:ext uri="{FF2B5EF4-FFF2-40B4-BE49-F238E27FC236}">
                <a16:creationId xmlns:a16="http://schemas.microsoft.com/office/drawing/2014/main" id="{643E7AE7-6B01-487E-ABD0-6EA795434EE2}"/>
              </a:ext>
            </a:extLst>
          </p:cNvPr>
          <p:cNvPicPr>
            <a:picLocks noChangeAspect="1"/>
          </p:cNvPicPr>
          <p:nvPr/>
        </p:nvPicPr>
        <p:blipFill rotWithShape="1">
          <a:blip r:embed="rId3"/>
          <a:srcRect l="45585" t="3261" r="1822"/>
          <a:stretch/>
        </p:blipFill>
        <p:spPr>
          <a:xfrm>
            <a:off x="6691692" y="3866345"/>
            <a:ext cx="2128454" cy="2936255"/>
          </a:xfrm>
          <a:prstGeom prst="rect">
            <a:avLst/>
          </a:prstGeom>
        </p:spPr>
      </p:pic>
      <p:pic>
        <p:nvPicPr>
          <p:cNvPr id="7" name="Рисунок 6">
            <a:extLst>
              <a:ext uri="{FF2B5EF4-FFF2-40B4-BE49-F238E27FC236}">
                <a16:creationId xmlns:a16="http://schemas.microsoft.com/office/drawing/2014/main" id="{11D07BAA-AF9B-4EB3-8746-D066A7DC827A}"/>
              </a:ext>
            </a:extLst>
          </p:cNvPr>
          <p:cNvPicPr>
            <a:picLocks noChangeAspect="1"/>
          </p:cNvPicPr>
          <p:nvPr/>
        </p:nvPicPr>
        <p:blipFill>
          <a:blip r:embed="rId4"/>
          <a:stretch>
            <a:fillRect/>
          </a:stretch>
        </p:blipFill>
        <p:spPr>
          <a:xfrm>
            <a:off x="6691692" y="870113"/>
            <a:ext cx="2128454" cy="2837939"/>
          </a:xfrm>
          <a:prstGeom prst="rect">
            <a:avLst/>
          </a:prstGeom>
        </p:spPr>
      </p:pic>
      <p:pic>
        <p:nvPicPr>
          <p:cNvPr id="10" name="Рисунок 9">
            <a:extLst>
              <a:ext uri="{FF2B5EF4-FFF2-40B4-BE49-F238E27FC236}">
                <a16:creationId xmlns:a16="http://schemas.microsoft.com/office/drawing/2014/main" id="{7E419C8F-690C-4400-B418-6951B25F338E}"/>
              </a:ext>
            </a:extLst>
          </p:cNvPr>
          <p:cNvPicPr>
            <a:picLocks noChangeAspect="1"/>
          </p:cNvPicPr>
          <p:nvPr/>
        </p:nvPicPr>
        <p:blipFill>
          <a:blip r:embed="rId5"/>
          <a:stretch>
            <a:fillRect/>
          </a:stretch>
        </p:blipFill>
        <p:spPr>
          <a:xfrm>
            <a:off x="9100525" y="3866345"/>
            <a:ext cx="2128454" cy="2837939"/>
          </a:xfrm>
          <a:prstGeom prst="rect">
            <a:avLst/>
          </a:prstGeom>
        </p:spPr>
      </p:pic>
      <p:pic>
        <p:nvPicPr>
          <p:cNvPr id="12" name="Рисунок 11">
            <a:extLst>
              <a:ext uri="{FF2B5EF4-FFF2-40B4-BE49-F238E27FC236}">
                <a16:creationId xmlns:a16="http://schemas.microsoft.com/office/drawing/2014/main" id="{8937CBE9-577C-4D6A-A710-C9FA699B4D50}"/>
              </a:ext>
            </a:extLst>
          </p:cNvPr>
          <p:cNvPicPr>
            <a:picLocks noChangeAspect="1"/>
          </p:cNvPicPr>
          <p:nvPr/>
        </p:nvPicPr>
        <p:blipFill>
          <a:blip r:embed="rId6"/>
          <a:stretch>
            <a:fillRect/>
          </a:stretch>
        </p:blipFill>
        <p:spPr>
          <a:xfrm>
            <a:off x="9100524" y="870113"/>
            <a:ext cx="2128455" cy="2837939"/>
          </a:xfrm>
          <a:prstGeom prst="rect">
            <a:avLst/>
          </a:prstGeom>
        </p:spPr>
      </p:pic>
      <p:pic>
        <p:nvPicPr>
          <p:cNvPr id="16" name="Рисунок 15" descr="Изображение выглядит как комната, большой, стоит&#10;&#10;Автоматически созданное описание">
            <a:extLst>
              <a:ext uri="{FF2B5EF4-FFF2-40B4-BE49-F238E27FC236}">
                <a16:creationId xmlns:a16="http://schemas.microsoft.com/office/drawing/2014/main" id="{3EF0E274-A24A-4B54-98D4-D32482825E8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2372" b="8671"/>
          <a:stretch/>
        </p:blipFill>
        <p:spPr>
          <a:xfrm>
            <a:off x="831252" y="3866346"/>
            <a:ext cx="5580062" cy="2936256"/>
          </a:xfrm>
          <a:prstGeom prst="rect">
            <a:avLst/>
          </a:prstGeom>
        </p:spPr>
      </p:pic>
    </p:spTree>
    <p:extLst>
      <p:ext uri="{BB962C8B-B14F-4D97-AF65-F5344CB8AC3E}">
        <p14:creationId xmlns:p14="http://schemas.microsoft.com/office/powerpoint/2010/main" val="7302790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843064" y="2920317"/>
            <a:ext cx="10505872" cy="923330"/>
          </a:xfrm>
          <a:prstGeom prst="rect">
            <a:avLst/>
          </a:prstGeom>
        </p:spPr>
        <p:txBody>
          <a:bodyPr wrap="square">
            <a:spAutoFit/>
          </a:bodyPr>
          <a:lstStyle/>
          <a:p>
            <a:pPr algn="ctr"/>
            <a:r>
              <a:rPr lang="en-US" altLang="ko-KR" sz="5400" b="1" dirty="0">
                <a:latin typeface="Arial Narrow" panose="020B0606020202030204" pitchFamily="34" charset="0"/>
                <a:cs typeface="Arial" pitchFamily="34" charset="0"/>
              </a:rPr>
              <a:t>THANK YOU!</a:t>
            </a:r>
            <a:endParaRPr lang="ru-RU" altLang="ko-KR" sz="5400" b="1" dirty="0">
              <a:latin typeface="Arial Narrow" panose="020B0606020202030204" pitchFamily="34" charset="0"/>
              <a:cs typeface="Arial" pitchFamily="34" charset="0"/>
            </a:endParaRPr>
          </a:p>
        </p:txBody>
      </p:sp>
    </p:spTree>
    <p:extLst>
      <p:ext uri="{BB962C8B-B14F-4D97-AF65-F5344CB8AC3E}">
        <p14:creationId xmlns:p14="http://schemas.microsoft.com/office/powerpoint/2010/main" val="4349913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23529" y="290869"/>
            <a:ext cx="11573197" cy="1430925"/>
          </a:xfrm>
        </p:spPr>
        <p:txBody>
          <a:bodyPr>
            <a:normAutofit/>
          </a:bodyPr>
          <a:lstStyle/>
          <a:p>
            <a:r>
              <a:rPr lang="en-US" sz="2800" b="1" dirty="0">
                <a:latin typeface="Arial Narrow" panose="020B0606020202030204" pitchFamily="34" charset="0"/>
              </a:rPr>
              <a:t>Development of an open educational environment to support research priorities </a:t>
            </a:r>
          </a:p>
          <a:p>
            <a:r>
              <a:rPr lang="en-US" sz="2800" b="1" dirty="0">
                <a:latin typeface="Arial Narrow" panose="020B0606020202030204" pitchFamily="34" charset="0"/>
              </a:rPr>
              <a:t>in materials sciences and structure of matter</a:t>
            </a:r>
          </a:p>
        </p:txBody>
      </p:sp>
      <p:sp>
        <p:nvSpPr>
          <p:cNvPr id="17" name="TextBox 16">
            <a:extLst>
              <a:ext uri="{FF2B5EF4-FFF2-40B4-BE49-F238E27FC236}">
                <a16:creationId xmlns:a16="http://schemas.microsoft.com/office/drawing/2014/main" id="{D181E907-A44F-4C35-A0D4-A3CD0566B71F}"/>
              </a:ext>
            </a:extLst>
          </p:cNvPr>
          <p:cNvSpPr txBox="1"/>
          <p:nvPr/>
        </p:nvSpPr>
        <p:spPr>
          <a:xfrm>
            <a:off x="1182490" y="1865979"/>
            <a:ext cx="1015444" cy="923330"/>
          </a:xfrm>
          <a:prstGeom prst="rect">
            <a:avLst/>
          </a:prstGeom>
          <a:noFill/>
        </p:spPr>
        <p:txBody>
          <a:bodyPr wrap="square" rtlCol="0">
            <a:spAutoFit/>
          </a:bodyPr>
          <a:lstStyle/>
          <a:p>
            <a:pPr algn="ctr"/>
            <a:r>
              <a:rPr lang="en-US" altLang="ko-KR" sz="5400" b="1" dirty="0">
                <a:solidFill>
                  <a:srgbClr val="4A5D62"/>
                </a:solidFill>
                <a:cs typeface="Arial" pitchFamily="34" charset="0"/>
              </a:rPr>
              <a:t>01</a:t>
            </a:r>
            <a:endParaRPr lang="ko-KR" altLang="en-US" sz="5400" b="1" dirty="0">
              <a:solidFill>
                <a:srgbClr val="4A5D62"/>
              </a:solidFill>
              <a:cs typeface="Arial" pitchFamily="34" charset="0"/>
            </a:endParaRPr>
          </a:p>
        </p:txBody>
      </p:sp>
      <p:sp>
        <p:nvSpPr>
          <p:cNvPr id="18" name="TextBox 17">
            <a:extLst>
              <a:ext uri="{FF2B5EF4-FFF2-40B4-BE49-F238E27FC236}">
                <a16:creationId xmlns:a16="http://schemas.microsoft.com/office/drawing/2014/main" id="{E8AA9CF2-7046-485A-AFE0-00D19137F5D6}"/>
              </a:ext>
            </a:extLst>
          </p:cNvPr>
          <p:cNvSpPr txBox="1"/>
          <p:nvPr/>
        </p:nvSpPr>
        <p:spPr>
          <a:xfrm>
            <a:off x="1209920" y="3447942"/>
            <a:ext cx="1015444" cy="923330"/>
          </a:xfrm>
          <a:prstGeom prst="rect">
            <a:avLst/>
          </a:prstGeom>
          <a:noFill/>
        </p:spPr>
        <p:txBody>
          <a:bodyPr wrap="square" rtlCol="0">
            <a:spAutoFit/>
          </a:bodyPr>
          <a:lstStyle/>
          <a:p>
            <a:pPr algn="ctr"/>
            <a:r>
              <a:rPr lang="en-US" altLang="ko-KR" sz="5400" b="1" dirty="0">
                <a:solidFill>
                  <a:srgbClr val="586E74"/>
                </a:solidFill>
                <a:cs typeface="Arial" pitchFamily="34" charset="0"/>
              </a:rPr>
              <a:t>02</a:t>
            </a:r>
            <a:endParaRPr lang="ko-KR" altLang="en-US" sz="5400" b="1" dirty="0">
              <a:solidFill>
                <a:srgbClr val="586E74"/>
              </a:solidFill>
              <a:cs typeface="Arial" pitchFamily="34" charset="0"/>
            </a:endParaRPr>
          </a:p>
        </p:txBody>
      </p:sp>
      <p:sp>
        <p:nvSpPr>
          <p:cNvPr id="19" name="TextBox 18">
            <a:extLst>
              <a:ext uri="{FF2B5EF4-FFF2-40B4-BE49-F238E27FC236}">
                <a16:creationId xmlns:a16="http://schemas.microsoft.com/office/drawing/2014/main" id="{94AEB892-69A7-41B7-A0BF-5CB79EF6E49C}"/>
              </a:ext>
            </a:extLst>
          </p:cNvPr>
          <p:cNvSpPr txBox="1"/>
          <p:nvPr/>
        </p:nvSpPr>
        <p:spPr>
          <a:xfrm>
            <a:off x="5941421" y="1872164"/>
            <a:ext cx="1015444" cy="923330"/>
          </a:xfrm>
          <a:prstGeom prst="rect">
            <a:avLst/>
          </a:prstGeom>
          <a:noFill/>
        </p:spPr>
        <p:txBody>
          <a:bodyPr wrap="square" rtlCol="0">
            <a:spAutoFit/>
          </a:bodyPr>
          <a:lstStyle/>
          <a:p>
            <a:pPr algn="ctr"/>
            <a:r>
              <a:rPr lang="en-US" altLang="ko-KR" sz="5400" b="1" dirty="0">
                <a:solidFill>
                  <a:srgbClr val="8DA4A9"/>
                </a:solidFill>
                <a:cs typeface="Arial" pitchFamily="34" charset="0"/>
              </a:rPr>
              <a:t>04</a:t>
            </a:r>
            <a:endParaRPr lang="ko-KR" altLang="en-US" sz="5400" b="1" dirty="0">
              <a:solidFill>
                <a:srgbClr val="8DA4A9"/>
              </a:solidFill>
              <a:cs typeface="Arial" pitchFamily="34" charset="0"/>
            </a:endParaRPr>
          </a:p>
        </p:txBody>
      </p:sp>
      <p:sp>
        <p:nvSpPr>
          <p:cNvPr id="20" name="TextBox 19">
            <a:extLst>
              <a:ext uri="{FF2B5EF4-FFF2-40B4-BE49-F238E27FC236}">
                <a16:creationId xmlns:a16="http://schemas.microsoft.com/office/drawing/2014/main" id="{89C76126-A2E9-47A0-BD9E-9931C1A2B845}"/>
              </a:ext>
            </a:extLst>
          </p:cNvPr>
          <p:cNvSpPr txBox="1"/>
          <p:nvPr/>
        </p:nvSpPr>
        <p:spPr>
          <a:xfrm>
            <a:off x="5968851" y="3447942"/>
            <a:ext cx="1015444" cy="923330"/>
          </a:xfrm>
          <a:prstGeom prst="rect">
            <a:avLst/>
          </a:prstGeom>
          <a:noFill/>
        </p:spPr>
        <p:txBody>
          <a:bodyPr wrap="square" rtlCol="0">
            <a:spAutoFit/>
          </a:bodyPr>
          <a:lstStyle/>
          <a:p>
            <a:pPr algn="ctr"/>
            <a:r>
              <a:rPr lang="en-US" altLang="ko-KR" sz="5400" b="1" dirty="0">
                <a:solidFill>
                  <a:srgbClr val="A1B4B9"/>
                </a:solidFill>
                <a:cs typeface="Arial" pitchFamily="34" charset="0"/>
              </a:rPr>
              <a:t>05</a:t>
            </a:r>
            <a:endParaRPr lang="ko-KR" altLang="en-US" sz="5400" b="1" dirty="0">
              <a:solidFill>
                <a:srgbClr val="A1B4B9"/>
              </a:solidFill>
              <a:cs typeface="Arial" pitchFamily="34" charset="0"/>
            </a:endParaRPr>
          </a:p>
        </p:txBody>
      </p:sp>
      <p:sp>
        <p:nvSpPr>
          <p:cNvPr id="22" name="TextBox 21">
            <a:extLst>
              <a:ext uri="{FF2B5EF4-FFF2-40B4-BE49-F238E27FC236}">
                <a16:creationId xmlns:a16="http://schemas.microsoft.com/office/drawing/2014/main" id="{8D2C679D-9714-49FC-8751-328D4CC47A8A}"/>
              </a:ext>
            </a:extLst>
          </p:cNvPr>
          <p:cNvSpPr txBox="1"/>
          <p:nvPr/>
        </p:nvSpPr>
        <p:spPr>
          <a:xfrm>
            <a:off x="2170506" y="1941435"/>
            <a:ext cx="3770916" cy="1077218"/>
          </a:xfrm>
          <a:prstGeom prst="rect">
            <a:avLst/>
          </a:prstGeom>
          <a:noFill/>
        </p:spPr>
        <p:txBody>
          <a:bodyPr wrap="square" rtlCol="0">
            <a:spAutoFit/>
          </a:bodyPr>
          <a:lstStyle/>
          <a:p>
            <a:r>
              <a:rPr lang="en-US" altLang="ko-KR" sz="1600" b="1" dirty="0">
                <a:solidFill>
                  <a:schemeClr val="tx1">
                    <a:lumMod val="75000"/>
                    <a:lumOff val="25000"/>
                  </a:schemeClr>
                </a:solidFill>
                <a:latin typeface="Arial Narrow" panose="020B0606020202030204" pitchFamily="34" charset="0"/>
                <a:cs typeface="Arial" pitchFamily="34" charset="0"/>
              </a:rPr>
              <a:t>Online courses and new educational programs within the subject-matter of JINR projects on the basis of modern educational platforms</a:t>
            </a:r>
            <a:endParaRPr lang="ko-KR" altLang="en-US" sz="1600" b="1" dirty="0">
              <a:solidFill>
                <a:schemeClr val="tx1">
                  <a:lumMod val="75000"/>
                  <a:lumOff val="25000"/>
                </a:schemeClr>
              </a:solidFill>
              <a:latin typeface="Arial Narrow" panose="020B0606020202030204" pitchFamily="34" charset="0"/>
              <a:cs typeface="Arial" pitchFamily="34" charset="0"/>
            </a:endParaRPr>
          </a:p>
        </p:txBody>
      </p:sp>
      <p:sp>
        <p:nvSpPr>
          <p:cNvPr id="25" name="TextBox 24">
            <a:extLst>
              <a:ext uri="{FF2B5EF4-FFF2-40B4-BE49-F238E27FC236}">
                <a16:creationId xmlns:a16="http://schemas.microsoft.com/office/drawing/2014/main" id="{550DB39F-C18E-4A04-85E5-B2C028A50BA7}"/>
              </a:ext>
            </a:extLst>
          </p:cNvPr>
          <p:cNvSpPr txBox="1"/>
          <p:nvPr/>
        </p:nvSpPr>
        <p:spPr>
          <a:xfrm>
            <a:off x="6929436" y="4930727"/>
            <a:ext cx="3770916" cy="584775"/>
          </a:xfrm>
          <a:prstGeom prst="rect">
            <a:avLst/>
          </a:prstGeom>
          <a:noFill/>
        </p:spPr>
        <p:txBody>
          <a:bodyPr wrap="square" rtlCol="0">
            <a:spAutoFit/>
          </a:bodyPr>
          <a:lstStyle/>
          <a:p>
            <a:r>
              <a:rPr lang="en-US" altLang="ko-KR" sz="1600" b="1" dirty="0">
                <a:solidFill>
                  <a:schemeClr val="tx1">
                    <a:lumMod val="75000"/>
                    <a:lumOff val="25000"/>
                  </a:schemeClr>
                </a:solidFill>
                <a:latin typeface="Arial Narrow" panose="020B0606020202030204" pitchFamily="34" charset="0"/>
                <a:cs typeface="Arial" pitchFamily="34" charset="0"/>
              </a:rPr>
              <a:t>Multimedia exhibits related to JINR subject-matter</a:t>
            </a:r>
            <a:endParaRPr lang="ko-KR" altLang="en-US" sz="1600" b="1" dirty="0">
              <a:solidFill>
                <a:schemeClr val="tx1">
                  <a:lumMod val="75000"/>
                  <a:lumOff val="25000"/>
                </a:schemeClr>
              </a:solidFill>
              <a:latin typeface="Arial Narrow" panose="020B0606020202030204" pitchFamily="34" charset="0"/>
              <a:cs typeface="Arial" pitchFamily="34" charset="0"/>
            </a:endParaRPr>
          </a:p>
        </p:txBody>
      </p:sp>
      <p:sp>
        <p:nvSpPr>
          <p:cNvPr id="29" name="TextBox 28">
            <a:extLst>
              <a:ext uri="{FF2B5EF4-FFF2-40B4-BE49-F238E27FC236}">
                <a16:creationId xmlns:a16="http://schemas.microsoft.com/office/drawing/2014/main" id="{7C86D998-1D99-4F12-9CD8-A15E071689C5}"/>
              </a:ext>
            </a:extLst>
          </p:cNvPr>
          <p:cNvSpPr txBox="1"/>
          <p:nvPr/>
        </p:nvSpPr>
        <p:spPr>
          <a:xfrm>
            <a:off x="2170506" y="3586688"/>
            <a:ext cx="3738862" cy="584775"/>
          </a:xfrm>
          <a:prstGeom prst="rect">
            <a:avLst/>
          </a:prstGeom>
          <a:noFill/>
        </p:spPr>
        <p:txBody>
          <a:bodyPr wrap="square" rtlCol="0">
            <a:spAutoFit/>
          </a:bodyPr>
          <a:lstStyle/>
          <a:p>
            <a:r>
              <a:rPr lang="en-US" altLang="ko-KR" sz="1600" b="1" dirty="0">
                <a:solidFill>
                  <a:schemeClr val="tx1">
                    <a:lumMod val="65000"/>
                    <a:lumOff val="35000"/>
                  </a:schemeClr>
                </a:solidFill>
                <a:latin typeface="Arial Narrow" panose="020B0606020202030204" pitchFamily="34" charset="0"/>
                <a:cs typeface="Arial" pitchFamily="34" charset="0"/>
              </a:rPr>
              <a:t>Multimedia educational resources for websites of JINR laboratories</a:t>
            </a:r>
            <a:endParaRPr lang="ko-KR" altLang="en-US" sz="1600" b="1" dirty="0">
              <a:solidFill>
                <a:schemeClr val="tx1">
                  <a:lumMod val="65000"/>
                  <a:lumOff val="35000"/>
                </a:schemeClr>
              </a:solidFill>
              <a:latin typeface="Arial Narrow" panose="020B0606020202030204" pitchFamily="34" charset="0"/>
              <a:cs typeface="Arial" pitchFamily="34" charset="0"/>
            </a:endParaRPr>
          </a:p>
        </p:txBody>
      </p:sp>
      <p:sp>
        <p:nvSpPr>
          <p:cNvPr id="31" name="TextBox 30">
            <a:extLst>
              <a:ext uri="{FF2B5EF4-FFF2-40B4-BE49-F238E27FC236}">
                <a16:creationId xmlns:a16="http://schemas.microsoft.com/office/drawing/2014/main" id="{EF064FF9-D056-43C9-B89B-866BB709B54A}"/>
              </a:ext>
            </a:extLst>
          </p:cNvPr>
          <p:cNvSpPr txBox="1"/>
          <p:nvPr/>
        </p:nvSpPr>
        <p:spPr>
          <a:xfrm>
            <a:off x="6929436" y="1981615"/>
            <a:ext cx="3770916" cy="584775"/>
          </a:xfrm>
          <a:prstGeom prst="rect">
            <a:avLst/>
          </a:prstGeom>
          <a:noFill/>
        </p:spPr>
        <p:txBody>
          <a:bodyPr wrap="square" rtlCol="0">
            <a:spAutoFit/>
          </a:bodyPr>
          <a:lstStyle/>
          <a:p>
            <a:r>
              <a:rPr lang="en-US" altLang="ko-KR" sz="1600" b="1" dirty="0">
                <a:solidFill>
                  <a:schemeClr val="tx1">
                    <a:lumMod val="75000"/>
                    <a:lumOff val="25000"/>
                  </a:schemeClr>
                </a:solidFill>
                <a:latin typeface="Arial Narrow" panose="020B0606020202030204" pitchFamily="34" charset="0"/>
                <a:cs typeface="Arial" pitchFamily="34" charset="0"/>
              </a:rPr>
              <a:t>Educational web resource “Virtual Laboratory of Nuclear Physics”</a:t>
            </a:r>
            <a:endParaRPr lang="ko-KR" altLang="en-US" sz="1600" b="1" dirty="0">
              <a:solidFill>
                <a:schemeClr val="tx1">
                  <a:lumMod val="75000"/>
                  <a:lumOff val="25000"/>
                </a:schemeClr>
              </a:solidFill>
              <a:latin typeface="Arial Narrow" panose="020B0606020202030204" pitchFamily="34" charset="0"/>
              <a:cs typeface="Arial" pitchFamily="34" charset="0"/>
            </a:endParaRPr>
          </a:p>
        </p:txBody>
      </p:sp>
      <p:sp>
        <p:nvSpPr>
          <p:cNvPr id="33" name="TextBox 32">
            <a:extLst>
              <a:ext uri="{FF2B5EF4-FFF2-40B4-BE49-F238E27FC236}">
                <a16:creationId xmlns:a16="http://schemas.microsoft.com/office/drawing/2014/main" id="{E8AA9CF2-7046-485A-AFE0-00D19137F5D6}"/>
              </a:ext>
            </a:extLst>
          </p:cNvPr>
          <p:cNvSpPr txBox="1"/>
          <p:nvPr/>
        </p:nvSpPr>
        <p:spPr>
          <a:xfrm>
            <a:off x="1182490" y="4791833"/>
            <a:ext cx="1015444" cy="923330"/>
          </a:xfrm>
          <a:prstGeom prst="rect">
            <a:avLst/>
          </a:prstGeom>
          <a:noFill/>
        </p:spPr>
        <p:txBody>
          <a:bodyPr wrap="square" rtlCol="0">
            <a:spAutoFit/>
          </a:bodyPr>
          <a:lstStyle/>
          <a:p>
            <a:pPr algn="ctr"/>
            <a:r>
              <a:rPr lang="en-US" altLang="ko-KR" sz="5400" b="1" dirty="0">
                <a:solidFill>
                  <a:srgbClr val="759197"/>
                </a:solidFill>
                <a:cs typeface="Arial" pitchFamily="34" charset="0"/>
              </a:rPr>
              <a:t>03</a:t>
            </a:r>
            <a:endParaRPr lang="ko-KR" altLang="en-US" sz="5400" b="1" dirty="0">
              <a:solidFill>
                <a:srgbClr val="759197"/>
              </a:solidFill>
              <a:cs typeface="Arial" pitchFamily="34" charset="0"/>
            </a:endParaRPr>
          </a:p>
        </p:txBody>
      </p:sp>
      <p:sp>
        <p:nvSpPr>
          <p:cNvPr id="34" name="TextBox 33">
            <a:extLst>
              <a:ext uri="{FF2B5EF4-FFF2-40B4-BE49-F238E27FC236}">
                <a16:creationId xmlns:a16="http://schemas.microsoft.com/office/drawing/2014/main" id="{89C76126-A2E9-47A0-BD9E-9931C1A2B845}"/>
              </a:ext>
            </a:extLst>
          </p:cNvPr>
          <p:cNvSpPr txBox="1"/>
          <p:nvPr/>
        </p:nvSpPr>
        <p:spPr>
          <a:xfrm>
            <a:off x="5941421" y="4791833"/>
            <a:ext cx="1015444" cy="923330"/>
          </a:xfrm>
          <a:prstGeom prst="rect">
            <a:avLst/>
          </a:prstGeom>
          <a:noFill/>
        </p:spPr>
        <p:txBody>
          <a:bodyPr wrap="square" rtlCol="0">
            <a:spAutoFit/>
          </a:bodyPr>
          <a:lstStyle/>
          <a:p>
            <a:pPr algn="ctr"/>
            <a:r>
              <a:rPr lang="en-US" altLang="ko-KR" sz="5400" b="1" dirty="0">
                <a:solidFill>
                  <a:srgbClr val="AEBEC2"/>
                </a:solidFill>
                <a:cs typeface="Arial" pitchFamily="34" charset="0"/>
              </a:rPr>
              <a:t>06</a:t>
            </a:r>
            <a:endParaRPr lang="ko-KR" altLang="en-US" sz="5400" b="1" dirty="0">
              <a:solidFill>
                <a:srgbClr val="AEBEC2"/>
              </a:solidFill>
              <a:cs typeface="Arial" pitchFamily="34" charset="0"/>
            </a:endParaRPr>
          </a:p>
        </p:txBody>
      </p:sp>
      <p:sp>
        <p:nvSpPr>
          <p:cNvPr id="36" name="TextBox 35">
            <a:extLst>
              <a:ext uri="{FF2B5EF4-FFF2-40B4-BE49-F238E27FC236}">
                <a16:creationId xmlns:a16="http://schemas.microsoft.com/office/drawing/2014/main" id="{A1DBA359-6ADD-41EC-A654-8320F69402F0}"/>
              </a:ext>
            </a:extLst>
          </p:cNvPr>
          <p:cNvSpPr txBox="1"/>
          <p:nvPr/>
        </p:nvSpPr>
        <p:spPr>
          <a:xfrm>
            <a:off x="2170506" y="4884911"/>
            <a:ext cx="3770916" cy="584775"/>
          </a:xfrm>
          <a:prstGeom prst="rect">
            <a:avLst/>
          </a:prstGeom>
          <a:noFill/>
        </p:spPr>
        <p:txBody>
          <a:bodyPr wrap="square" rtlCol="0">
            <a:spAutoFit/>
          </a:bodyPr>
          <a:lstStyle/>
          <a:p>
            <a:r>
              <a:rPr lang="en-US" altLang="ko-KR" sz="1600" b="1" dirty="0">
                <a:solidFill>
                  <a:schemeClr val="tx1">
                    <a:lumMod val="75000"/>
                    <a:lumOff val="25000"/>
                  </a:schemeClr>
                </a:solidFill>
                <a:latin typeface="Arial Narrow" panose="020B0606020202030204" pitchFamily="34" charset="0"/>
                <a:cs typeface="Arial" pitchFamily="34" charset="0"/>
              </a:rPr>
              <a:t>Informational and educational support of NICA megaproject </a:t>
            </a:r>
            <a:endParaRPr lang="ko-KR" altLang="en-US" sz="1600" b="1" dirty="0">
              <a:solidFill>
                <a:schemeClr val="tx1">
                  <a:lumMod val="75000"/>
                  <a:lumOff val="25000"/>
                </a:schemeClr>
              </a:solidFill>
              <a:latin typeface="Arial Narrow" panose="020B0606020202030204" pitchFamily="34" charset="0"/>
              <a:cs typeface="Arial" pitchFamily="34" charset="0"/>
            </a:endParaRPr>
          </a:p>
        </p:txBody>
      </p:sp>
      <p:sp>
        <p:nvSpPr>
          <p:cNvPr id="39" name="TextBox 38">
            <a:extLst>
              <a:ext uri="{FF2B5EF4-FFF2-40B4-BE49-F238E27FC236}">
                <a16:creationId xmlns:a16="http://schemas.microsoft.com/office/drawing/2014/main" id="{EF064FF9-D056-43C9-B89B-866BB709B54A}"/>
              </a:ext>
            </a:extLst>
          </p:cNvPr>
          <p:cNvSpPr txBox="1"/>
          <p:nvPr/>
        </p:nvSpPr>
        <p:spPr>
          <a:xfrm>
            <a:off x="6929436" y="3600853"/>
            <a:ext cx="3770916" cy="584775"/>
          </a:xfrm>
          <a:prstGeom prst="rect">
            <a:avLst/>
          </a:prstGeom>
          <a:noFill/>
        </p:spPr>
        <p:txBody>
          <a:bodyPr wrap="square" rtlCol="0">
            <a:spAutoFit/>
          </a:bodyPr>
          <a:lstStyle/>
          <a:p>
            <a:r>
              <a:rPr lang="en-US" altLang="ko-KR" sz="1600" b="1" dirty="0">
                <a:solidFill>
                  <a:schemeClr val="tx1">
                    <a:lumMod val="75000"/>
                    <a:lumOff val="25000"/>
                  </a:schemeClr>
                </a:solidFill>
                <a:latin typeface="Arial Narrow" panose="020B0606020202030204" pitchFamily="34" charset="0"/>
                <a:cs typeface="Arial" pitchFamily="34" charset="0"/>
              </a:rPr>
              <a:t>Educational materials for teachers and school students</a:t>
            </a:r>
            <a:endParaRPr lang="ko-KR" altLang="en-US" sz="1600" b="1" dirty="0">
              <a:solidFill>
                <a:schemeClr val="tx1">
                  <a:lumMod val="75000"/>
                  <a:lumOff val="25000"/>
                </a:schemeClr>
              </a:solidFill>
              <a:latin typeface="Arial Narrow" panose="020B0606020202030204" pitchFamily="34" charset="0"/>
              <a:cs typeface="Arial" pitchFamily="34" charset="0"/>
            </a:endParaRPr>
          </a:p>
        </p:txBody>
      </p:sp>
    </p:spTree>
    <p:extLst>
      <p:ext uri="{BB962C8B-B14F-4D97-AF65-F5344CB8AC3E}">
        <p14:creationId xmlns:p14="http://schemas.microsoft.com/office/powerpoint/2010/main" val="11931647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84F2BC8-EB75-471A-880A-AE2F12675DD3}"/>
              </a:ext>
            </a:extLst>
          </p:cNvPr>
          <p:cNvSpPr txBox="1"/>
          <p:nvPr/>
        </p:nvSpPr>
        <p:spPr>
          <a:xfrm>
            <a:off x="421633" y="358267"/>
            <a:ext cx="11562843" cy="830997"/>
          </a:xfrm>
          <a:prstGeom prst="rect">
            <a:avLst/>
          </a:prstGeom>
          <a:noFill/>
        </p:spPr>
        <p:txBody>
          <a:bodyPr wrap="square" rtlCol="0" anchor="ctr">
            <a:spAutoFit/>
          </a:bodyPr>
          <a:lstStyle/>
          <a:p>
            <a:r>
              <a:rPr lang="en-US" altLang="ko-KR" sz="2400" b="1" dirty="0">
                <a:solidFill>
                  <a:srgbClr val="54899A"/>
                </a:solidFill>
                <a:latin typeface="Arial Narrow" panose="020B0606020202030204" pitchFamily="34" charset="0"/>
                <a:cs typeface="Arial" pitchFamily="34" charset="0"/>
              </a:rPr>
              <a:t>1. Online courses and new educational programs within the subject-matter of JINR projects on the basis of modern educational platforms</a:t>
            </a:r>
            <a:endParaRPr lang="ko-KR" altLang="en-US" sz="2400" b="1" dirty="0">
              <a:solidFill>
                <a:srgbClr val="54899A"/>
              </a:solidFill>
              <a:latin typeface="Arial Narrow" panose="020B0606020202030204" pitchFamily="34" charset="0"/>
              <a:cs typeface="Arial" pitchFamily="34" charset="0"/>
            </a:endParaRPr>
          </a:p>
        </p:txBody>
      </p:sp>
      <p:pic>
        <p:nvPicPr>
          <p:cNvPr id="11" name="Рисунок 10"/>
          <p:cNvPicPr/>
          <p:nvPr/>
        </p:nvPicPr>
        <p:blipFill>
          <a:blip r:embed="rId2" cstate="print"/>
          <a:stretch>
            <a:fillRect/>
          </a:stretch>
        </p:blipFill>
        <p:spPr>
          <a:xfrm>
            <a:off x="457890" y="1724037"/>
            <a:ext cx="5476082" cy="3216072"/>
          </a:xfrm>
          <a:prstGeom prst="rect">
            <a:avLst/>
          </a:prstGeom>
          <a:ln>
            <a:solidFill>
              <a:schemeClr val="tx1">
                <a:lumMod val="50000"/>
                <a:lumOff val="50000"/>
              </a:schemeClr>
            </a:solidFill>
          </a:ln>
        </p:spPr>
      </p:pic>
      <p:grpSp>
        <p:nvGrpSpPr>
          <p:cNvPr id="16" name="Группа 15"/>
          <p:cNvGrpSpPr>
            <a:grpSpLocks/>
          </p:cNvGrpSpPr>
          <p:nvPr/>
        </p:nvGrpSpPr>
        <p:grpSpPr bwMode="auto">
          <a:xfrm>
            <a:off x="6293799" y="1724037"/>
            <a:ext cx="5629122" cy="3210456"/>
            <a:chOff x="0" y="0"/>
            <a:chExt cx="68464" cy="38872"/>
          </a:xfrm>
        </p:grpSpPr>
        <p:pic>
          <p:nvPicPr>
            <p:cNvPr id="17" name="Picture 2" descr="http://edu.jinr.ru/images/expo-nica.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8"/>
              <a:ext cx="28752" cy="1619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Proton therapy"/>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476" y="22673"/>
              <a:ext cx="28752" cy="1619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IBR reacto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87" y="22623"/>
              <a:ext cx="28753" cy="1619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p:cNvPicPr>
              <a:picLocks noChangeAspect="1"/>
            </p:cNvPicPr>
            <p:nvPr/>
          </p:nvPicPr>
          <p:blipFill>
            <a:blip r:embed="rId6" cstate="print">
              <a:extLst>
                <a:ext uri="{28A0092B-C50C-407E-A947-70E740481C1C}">
                  <a14:useLocalDpi xmlns:a14="http://schemas.microsoft.com/office/drawing/2010/main" val="0"/>
                </a:ext>
              </a:extLst>
            </a:blip>
            <a:srcRect l="11955"/>
            <a:stretch>
              <a:fillRect/>
            </a:stretch>
          </p:blipFill>
          <p:spPr bwMode="auto">
            <a:xfrm>
              <a:off x="39604" y="0"/>
              <a:ext cx="28860" cy="1619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descr="http://edu.jinr.ru/images/expo-she.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0722" y="10034"/>
              <a:ext cx="28753" cy="16199"/>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Рисунок 13"/>
          <p:cNvPicPr/>
          <p:nvPr/>
        </p:nvPicPr>
        <p:blipFill>
          <a:blip r:embed="rId8" cstate="print"/>
          <a:stretch>
            <a:fillRect/>
          </a:stretch>
        </p:blipFill>
        <p:spPr>
          <a:xfrm>
            <a:off x="4982435" y="5204298"/>
            <a:ext cx="2227129" cy="1369711"/>
          </a:xfrm>
          <a:prstGeom prst="ellipse">
            <a:avLst/>
          </a:prstGeom>
          <a:ln>
            <a:noFill/>
          </a:ln>
          <a:effectLst>
            <a:softEdge rad="112500"/>
          </a:effectLst>
        </p:spPr>
      </p:pic>
      <p:sp>
        <p:nvSpPr>
          <p:cNvPr id="22" name="TextBox 21">
            <a:extLst>
              <a:ext uri="{FF2B5EF4-FFF2-40B4-BE49-F238E27FC236}">
                <a16:creationId xmlns:a16="http://schemas.microsoft.com/office/drawing/2014/main" id="{0DB72F40-529D-4509-B09F-D118A63DE15B}"/>
              </a:ext>
            </a:extLst>
          </p:cNvPr>
          <p:cNvSpPr txBox="1"/>
          <p:nvPr/>
        </p:nvSpPr>
        <p:spPr>
          <a:xfrm>
            <a:off x="421633" y="5009803"/>
            <a:ext cx="5317686" cy="369332"/>
          </a:xfrm>
          <a:prstGeom prst="rect">
            <a:avLst/>
          </a:prstGeom>
          <a:noFill/>
        </p:spPr>
        <p:txBody>
          <a:bodyPr wrap="square" rtlCol="0">
            <a:spAutoFit/>
          </a:bodyPr>
          <a:lstStyle/>
          <a:p>
            <a:pPr algn="ctr"/>
            <a:r>
              <a:rPr lang="en-US" altLang="ko-KR" dirty="0">
                <a:latin typeface="Arial Narrow" panose="020B0606020202030204" pitchFamily="34" charset="0"/>
                <a:cs typeface="Arial" pitchFamily="34" charset="0"/>
              </a:rPr>
              <a:t>Online courses</a:t>
            </a:r>
          </a:p>
        </p:txBody>
      </p:sp>
      <p:sp>
        <p:nvSpPr>
          <p:cNvPr id="23" name="TextBox 22">
            <a:extLst>
              <a:ext uri="{FF2B5EF4-FFF2-40B4-BE49-F238E27FC236}">
                <a16:creationId xmlns:a16="http://schemas.microsoft.com/office/drawing/2014/main" id="{0DB72F40-529D-4509-B09F-D118A63DE15B}"/>
              </a:ext>
            </a:extLst>
          </p:cNvPr>
          <p:cNvSpPr txBox="1"/>
          <p:nvPr/>
        </p:nvSpPr>
        <p:spPr>
          <a:xfrm>
            <a:off x="6503610" y="5009803"/>
            <a:ext cx="5317686" cy="369332"/>
          </a:xfrm>
          <a:prstGeom prst="rect">
            <a:avLst/>
          </a:prstGeom>
          <a:noFill/>
        </p:spPr>
        <p:txBody>
          <a:bodyPr wrap="square" rtlCol="0">
            <a:spAutoFit/>
          </a:bodyPr>
          <a:lstStyle/>
          <a:p>
            <a:pPr algn="ctr"/>
            <a:r>
              <a:rPr lang="en-US" altLang="ko-KR" dirty="0">
                <a:latin typeface="Arial Narrow" panose="020B0606020202030204" pitchFamily="34" charset="0"/>
                <a:cs typeface="Arial" pitchFamily="34" charset="0"/>
              </a:rPr>
              <a:t>JINR basic facilities</a:t>
            </a:r>
          </a:p>
        </p:txBody>
      </p:sp>
    </p:spTree>
    <p:extLst>
      <p:ext uri="{BB962C8B-B14F-4D97-AF65-F5344CB8AC3E}">
        <p14:creationId xmlns:p14="http://schemas.microsoft.com/office/powerpoint/2010/main" val="11038726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46ADAEC-F174-4074-97B7-3A3DC761D3C6}"/>
              </a:ext>
            </a:extLst>
          </p:cNvPr>
          <p:cNvSpPr txBox="1"/>
          <p:nvPr/>
        </p:nvSpPr>
        <p:spPr>
          <a:xfrm>
            <a:off x="428388" y="343969"/>
            <a:ext cx="11420171" cy="461665"/>
          </a:xfrm>
          <a:prstGeom prst="rect">
            <a:avLst/>
          </a:prstGeom>
          <a:noFill/>
        </p:spPr>
        <p:txBody>
          <a:bodyPr wrap="square" rtlCol="0" anchor="ctr">
            <a:spAutoFit/>
          </a:bodyPr>
          <a:lstStyle/>
          <a:p>
            <a:r>
              <a:rPr lang="en-US" altLang="ko-KR" sz="2400" b="1" dirty="0">
                <a:solidFill>
                  <a:srgbClr val="54899A"/>
                </a:solidFill>
                <a:latin typeface="Arial Narrow" panose="020B0606020202030204" pitchFamily="34" charset="0"/>
                <a:cs typeface="Arial" pitchFamily="34" charset="0"/>
              </a:rPr>
              <a:t>2. Multimedia educational resources for websites of JINR laboratories</a:t>
            </a:r>
            <a:endParaRPr lang="ko-KR" altLang="en-US" sz="2400" b="1" dirty="0">
              <a:solidFill>
                <a:srgbClr val="54899A"/>
              </a:solidFill>
              <a:latin typeface="Arial Narrow" panose="020B0606020202030204" pitchFamily="34" charset="0"/>
              <a:cs typeface="Arial" pitchFamily="34" charset="0"/>
            </a:endParaRPr>
          </a:p>
        </p:txBody>
      </p:sp>
      <p:pic>
        <p:nvPicPr>
          <p:cNvPr id="4" name="Рисунок 3"/>
          <p:cNvPicPr>
            <a:picLocks noGrp="1" noChangeAspect="1"/>
          </p:cNvPicPr>
          <p:nvPr>
            <p:ph type="pic" sz="quarter" idx="12"/>
          </p:nvPr>
        </p:nvPicPr>
        <p:blipFill rotWithShape="1">
          <a:blip r:embed="rId2" cstate="print">
            <a:extLst>
              <a:ext uri="{28A0092B-C50C-407E-A947-70E740481C1C}">
                <a14:useLocalDpi xmlns:a14="http://schemas.microsoft.com/office/drawing/2010/main" val="0"/>
              </a:ext>
            </a:extLst>
          </a:blip>
          <a:srcRect t="1274" b="36031"/>
          <a:stretch/>
        </p:blipFill>
        <p:spPr>
          <a:xfrm>
            <a:off x="515938" y="876483"/>
            <a:ext cx="3378924" cy="1915356"/>
          </a:xfrm>
          <a:ln>
            <a:solidFill>
              <a:schemeClr val="bg1">
                <a:lumMod val="85000"/>
              </a:schemeClr>
            </a:solidFill>
          </a:ln>
        </p:spPr>
      </p:pic>
      <p:pic>
        <p:nvPicPr>
          <p:cNvPr id="14" name="Рисунок 13"/>
          <p:cNvPicPr/>
          <p:nvPr/>
        </p:nvPicPr>
        <p:blipFill rotWithShape="1">
          <a:blip r:embed="rId3" cstate="print"/>
          <a:srcRect b="30073"/>
          <a:stretch/>
        </p:blipFill>
        <p:spPr>
          <a:xfrm>
            <a:off x="515938" y="2908855"/>
            <a:ext cx="3378924" cy="1828515"/>
          </a:xfrm>
          <a:prstGeom prst="rect">
            <a:avLst/>
          </a:prstGeom>
          <a:ln>
            <a:solidFill>
              <a:schemeClr val="bg1">
                <a:lumMod val="85000"/>
              </a:schemeClr>
            </a:solidFill>
          </a:ln>
        </p:spPr>
      </p:pic>
      <p:pic>
        <p:nvPicPr>
          <p:cNvPr id="15" name="Рисунок 14"/>
          <p:cNvPicPr/>
          <p:nvPr/>
        </p:nvPicPr>
        <p:blipFill rotWithShape="1">
          <a:blip r:embed="rId4" cstate="print"/>
          <a:srcRect b="25050"/>
          <a:stretch/>
        </p:blipFill>
        <p:spPr>
          <a:xfrm>
            <a:off x="515938" y="4941227"/>
            <a:ext cx="3378924" cy="1797131"/>
          </a:xfrm>
          <a:prstGeom prst="rect">
            <a:avLst/>
          </a:prstGeom>
          <a:ln>
            <a:solidFill>
              <a:schemeClr val="bg1">
                <a:lumMod val="85000"/>
              </a:schemeClr>
            </a:solidFill>
          </a:ln>
        </p:spPr>
      </p:pic>
      <p:pic>
        <p:nvPicPr>
          <p:cNvPr id="7" name="Рисунок 6">
            <a:extLst>
              <a:ext uri="{FF2B5EF4-FFF2-40B4-BE49-F238E27FC236}">
                <a16:creationId xmlns:a16="http://schemas.microsoft.com/office/drawing/2014/main" id="{2E04F9B9-33BF-49B0-8294-E5C73A7840BA}"/>
              </a:ext>
            </a:extLst>
          </p:cNvPr>
          <p:cNvPicPr>
            <a:picLocks noChangeAspect="1"/>
          </p:cNvPicPr>
          <p:nvPr/>
        </p:nvPicPr>
        <p:blipFill>
          <a:blip r:embed="rId5"/>
          <a:stretch>
            <a:fillRect/>
          </a:stretch>
        </p:blipFill>
        <p:spPr>
          <a:xfrm>
            <a:off x="4125667" y="1524499"/>
            <a:ext cx="7900270" cy="4509753"/>
          </a:xfrm>
          <a:prstGeom prst="rect">
            <a:avLst/>
          </a:prstGeom>
        </p:spPr>
      </p:pic>
    </p:spTree>
    <p:extLst>
      <p:ext uri="{BB962C8B-B14F-4D97-AF65-F5344CB8AC3E}">
        <p14:creationId xmlns:p14="http://schemas.microsoft.com/office/powerpoint/2010/main" val="90409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84F2BC8-EB75-471A-880A-AE2F12675DD3}"/>
              </a:ext>
            </a:extLst>
          </p:cNvPr>
          <p:cNvSpPr txBox="1"/>
          <p:nvPr/>
        </p:nvSpPr>
        <p:spPr>
          <a:xfrm>
            <a:off x="421634" y="343472"/>
            <a:ext cx="11475294" cy="461665"/>
          </a:xfrm>
          <a:prstGeom prst="rect">
            <a:avLst/>
          </a:prstGeom>
          <a:noFill/>
        </p:spPr>
        <p:txBody>
          <a:bodyPr wrap="square" rtlCol="0" anchor="ctr">
            <a:spAutoFit/>
          </a:bodyPr>
          <a:lstStyle/>
          <a:p>
            <a:r>
              <a:rPr lang="en-US" altLang="ko-KR" sz="2400" b="1" dirty="0">
                <a:solidFill>
                  <a:srgbClr val="54899A"/>
                </a:solidFill>
                <a:latin typeface="Arial Narrow" panose="020B0606020202030204" pitchFamily="34" charset="0"/>
                <a:cs typeface="Arial" pitchFamily="34" charset="0"/>
              </a:rPr>
              <a:t>3. Informational and educational support</a:t>
            </a:r>
            <a:r>
              <a:rPr lang="ru-RU" altLang="ko-KR" sz="2400" b="1" dirty="0">
                <a:solidFill>
                  <a:srgbClr val="54899A"/>
                </a:solidFill>
                <a:latin typeface="Arial Narrow" panose="020B0606020202030204" pitchFamily="34" charset="0"/>
                <a:cs typeface="Arial" pitchFamily="34" charset="0"/>
              </a:rPr>
              <a:t> </a:t>
            </a:r>
            <a:r>
              <a:rPr lang="en-US" altLang="ko-KR" sz="2400" b="1" dirty="0">
                <a:solidFill>
                  <a:srgbClr val="54899A"/>
                </a:solidFill>
                <a:latin typeface="Arial Narrow" panose="020B0606020202030204" pitchFamily="34" charset="0"/>
                <a:cs typeface="Arial" pitchFamily="34" charset="0"/>
              </a:rPr>
              <a:t>of NICA megaproject </a:t>
            </a:r>
            <a:endParaRPr lang="ko-KR" altLang="en-US" sz="2400" b="1" dirty="0">
              <a:solidFill>
                <a:srgbClr val="54899A"/>
              </a:solidFill>
              <a:latin typeface="Arial Narrow" panose="020B0606020202030204" pitchFamily="34" charset="0"/>
              <a:cs typeface="Arial" pitchFamily="34" charset="0"/>
            </a:endParaRPr>
          </a:p>
        </p:txBody>
      </p:sp>
      <p:pic>
        <p:nvPicPr>
          <p:cNvPr id="2" name="Рисунок 1"/>
          <p:cNvPicPr>
            <a:picLocks noChangeAspect="1"/>
          </p:cNvPicPr>
          <p:nvPr/>
        </p:nvPicPr>
        <p:blipFill>
          <a:blip r:embed="rId2"/>
          <a:stretch>
            <a:fillRect/>
          </a:stretch>
        </p:blipFill>
        <p:spPr>
          <a:xfrm>
            <a:off x="1380365" y="875703"/>
            <a:ext cx="9431270" cy="5593935"/>
          </a:xfrm>
          <a:prstGeom prst="rect">
            <a:avLst/>
          </a:prstGeom>
        </p:spPr>
      </p:pic>
    </p:spTree>
    <p:extLst>
      <p:ext uri="{BB962C8B-B14F-4D97-AF65-F5344CB8AC3E}">
        <p14:creationId xmlns:p14="http://schemas.microsoft.com/office/powerpoint/2010/main" val="35683784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84F2BC8-EB75-471A-880A-AE2F12675DD3}"/>
              </a:ext>
            </a:extLst>
          </p:cNvPr>
          <p:cNvSpPr txBox="1"/>
          <p:nvPr/>
        </p:nvSpPr>
        <p:spPr>
          <a:xfrm>
            <a:off x="421633" y="339390"/>
            <a:ext cx="9500579" cy="461665"/>
          </a:xfrm>
          <a:prstGeom prst="rect">
            <a:avLst/>
          </a:prstGeom>
          <a:noFill/>
        </p:spPr>
        <p:txBody>
          <a:bodyPr wrap="square" rtlCol="0" anchor="ctr">
            <a:spAutoFit/>
          </a:bodyPr>
          <a:lstStyle/>
          <a:p>
            <a:r>
              <a:rPr lang="en-US" altLang="ko-KR" sz="2400" b="1" dirty="0">
                <a:solidFill>
                  <a:srgbClr val="54899A"/>
                </a:solidFill>
                <a:latin typeface="Arial Narrow" panose="020B0606020202030204" pitchFamily="34" charset="0"/>
                <a:cs typeface="Arial" pitchFamily="34" charset="0"/>
              </a:rPr>
              <a:t>4. Educational web resource “Virtual Laboratory of Nuclear Physics”</a:t>
            </a:r>
            <a:endParaRPr lang="ko-KR" altLang="en-US" sz="2400" b="1" dirty="0">
              <a:solidFill>
                <a:srgbClr val="54899A"/>
              </a:solidFill>
              <a:latin typeface="Arial Narrow" panose="020B0606020202030204" pitchFamily="34" charset="0"/>
              <a:cs typeface="Arial" pitchFamily="34" charset="0"/>
            </a:endParaRPr>
          </a:p>
        </p:txBody>
      </p:sp>
      <p:pic>
        <p:nvPicPr>
          <p:cNvPr id="14" name="Рисунок 13"/>
          <p:cNvPicPr/>
          <p:nvPr/>
        </p:nvPicPr>
        <p:blipFill>
          <a:blip r:embed="rId2"/>
          <a:stretch>
            <a:fillRect/>
          </a:stretch>
        </p:blipFill>
        <p:spPr>
          <a:xfrm>
            <a:off x="1271984" y="952207"/>
            <a:ext cx="9648031" cy="5565322"/>
          </a:xfrm>
          <a:prstGeom prst="rect">
            <a:avLst/>
          </a:prstGeom>
        </p:spPr>
      </p:pic>
    </p:spTree>
    <p:extLst>
      <p:ext uri="{BB962C8B-B14F-4D97-AF65-F5344CB8AC3E}">
        <p14:creationId xmlns:p14="http://schemas.microsoft.com/office/powerpoint/2010/main" val="3925302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46ADAEC-F174-4074-97B7-3A3DC761D3C6}"/>
              </a:ext>
            </a:extLst>
          </p:cNvPr>
          <p:cNvSpPr txBox="1"/>
          <p:nvPr/>
        </p:nvSpPr>
        <p:spPr>
          <a:xfrm>
            <a:off x="431259" y="353221"/>
            <a:ext cx="10132979" cy="461665"/>
          </a:xfrm>
          <a:prstGeom prst="rect">
            <a:avLst/>
          </a:prstGeom>
          <a:noFill/>
        </p:spPr>
        <p:txBody>
          <a:bodyPr wrap="square" rtlCol="0" anchor="ctr">
            <a:spAutoFit/>
          </a:bodyPr>
          <a:lstStyle/>
          <a:p>
            <a:r>
              <a:rPr lang="en-US" altLang="ko-KR" sz="2400" b="1" dirty="0">
                <a:solidFill>
                  <a:srgbClr val="54899A"/>
                </a:solidFill>
                <a:latin typeface="Arial Narrow" panose="020B0606020202030204" pitchFamily="34" charset="0"/>
                <a:cs typeface="Arial" pitchFamily="34" charset="0"/>
              </a:rPr>
              <a:t>5. Educational materials for teachers and school students</a:t>
            </a:r>
            <a:endParaRPr lang="ko-KR" altLang="en-US" sz="2400" b="1" dirty="0">
              <a:solidFill>
                <a:srgbClr val="54899A"/>
              </a:solidFill>
              <a:latin typeface="Arial Narrow" panose="020B0606020202030204" pitchFamily="34" charset="0"/>
              <a:cs typeface="Arial" pitchFamily="34" charset="0"/>
            </a:endParaRPr>
          </a:p>
        </p:txBody>
      </p:sp>
      <p:pic>
        <p:nvPicPr>
          <p:cNvPr id="4" name="Рисунок 3" descr="E:\!2017\NICA\Открытый урок Трубникова\Feedback\IMG_2615.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5543" y="1654337"/>
            <a:ext cx="5264284" cy="3549960"/>
          </a:xfrm>
          <a:prstGeom prst="rect">
            <a:avLst/>
          </a:prstGeom>
          <a:noFill/>
          <a:ln>
            <a:noFill/>
          </a:ln>
        </p:spPr>
      </p:pic>
      <p:pic>
        <p:nvPicPr>
          <p:cNvPr id="5" name="Рисунок 4"/>
          <p:cNvPicPr/>
          <p:nvPr/>
        </p:nvPicPr>
        <p:blipFill>
          <a:blip r:embed="rId3" cstate="print"/>
          <a:stretch>
            <a:fillRect/>
          </a:stretch>
        </p:blipFill>
        <p:spPr>
          <a:xfrm>
            <a:off x="6300283" y="1654336"/>
            <a:ext cx="5489643" cy="3549961"/>
          </a:xfrm>
          <a:prstGeom prst="rect">
            <a:avLst/>
          </a:prstGeom>
        </p:spPr>
      </p:pic>
      <p:sp>
        <p:nvSpPr>
          <p:cNvPr id="2" name="Прямоугольник 1"/>
          <p:cNvSpPr/>
          <p:nvPr/>
        </p:nvSpPr>
        <p:spPr>
          <a:xfrm>
            <a:off x="564578" y="5439356"/>
            <a:ext cx="11086287" cy="369332"/>
          </a:xfrm>
          <a:prstGeom prst="rect">
            <a:avLst/>
          </a:prstGeom>
        </p:spPr>
        <p:txBody>
          <a:bodyPr wrap="square">
            <a:spAutoFit/>
          </a:bodyPr>
          <a:lstStyle/>
          <a:p>
            <a:pPr algn="ctr"/>
            <a:r>
              <a:rPr lang="en-US" dirty="0">
                <a:latin typeface="Arial Narrow" panose="020B0606020202030204" pitchFamily="34" charset="0"/>
                <a:ea typeface="Calibri" panose="020F0502020204030204" pitchFamily="34" charset="0"/>
              </a:rPr>
              <a:t>The site with educational materials “NICA – Universe in the Lab” was visited by representatives of more than 60 regions of Russia.</a:t>
            </a:r>
            <a:endParaRPr lang="ru-RU" dirty="0">
              <a:latin typeface="Arial Narrow" panose="020B0606020202030204" pitchFamily="34" charset="0"/>
            </a:endParaRPr>
          </a:p>
        </p:txBody>
      </p:sp>
      <p:sp>
        <p:nvSpPr>
          <p:cNvPr id="7" name="Прямоугольник 6"/>
          <p:cNvSpPr/>
          <p:nvPr/>
        </p:nvSpPr>
        <p:spPr>
          <a:xfrm>
            <a:off x="431258" y="865279"/>
            <a:ext cx="8946205" cy="369332"/>
          </a:xfrm>
          <a:prstGeom prst="rect">
            <a:avLst/>
          </a:prstGeom>
        </p:spPr>
        <p:txBody>
          <a:bodyPr wrap="square">
            <a:spAutoFit/>
          </a:bodyPr>
          <a:lstStyle/>
          <a:p>
            <a:r>
              <a:rPr lang="en-US" b="1" dirty="0">
                <a:latin typeface="Arial Narrow" panose="020B0606020202030204" pitchFamily="34" charset="0"/>
                <a:ea typeface="Calibri" panose="020F0502020204030204" pitchFamily="34" charset="0"/>
              </a:rPr>
              <a:t>Open video lesson “NICA – Universe in the Lab” for Russian schools</a:t>
            </a:r>
            <a:endParaRPr lang="ru-RU" b="1" dirty="0">
              <a:latin typeface="Arial Narrow" panose="020B0606020202030204" pitchFamily="34" charset="0"/>
            </a:endParaRPr>
          </a:p>
        </p:txBody>
      </p:sp>
    </p:spTree>
    <p:extLst>
      <p:ext uri="{BB962C8B-B14F-4D97-AF65-F5344CB8AC3E}">
        <p14:creationId xmlns:p14="http://schemas.microsoft.com/office/powerpoint/2010/main" val="26909852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AF32E37A-C191-4AB2-B2E9-342D9B65D899}"/>
              </a:ext>
            </a:extLst>
          </p:cNvPr>
          <p:cNvSpPr txBox="1"/>
          <p:nvPr/>
        </p:nvSpPr>
        <p:spPr>
          <a:xfrm>
            <a:off x="5876062" y="1344753"/>
            <a:ext cx="5850449" cy="4401205"/>
          </a:xfrm>
          <a:prstGeom prst="rect">
            <a:avLst/>
          </a:prstGeom>
          <a:noFill/>
        </p:spPr>
        <p:txBody>
          <a:bodyPr wrap="square" rtlCol="0">
            <a:spAutoFit/>
          </a:bodyPr>
          <a:lstStyle/>
          <a:p>
            <a:pPr marL="285750" indent="-285750">
              <a:buFont typeface="Wingdings" panose="05000000000000000000" pitchFamily="2" charset="2"/>
              <a:buChar char="§"/>
            </a:pPr>
            <a:r>
              <a:rPr lang="en-US" sz="2000" dirty="0">
                <a:latin typeface="Arial Narrow" panose="020B0606020202030204" pitchFamily="34" charset="0"/>
              </a:rPr>
              <a:t>New online courses for physics teachers illustrating the latest breakthroughs of science and technology;</a:t>
            </a:r>
          </a:p>
          <a:p>
            <a:pPr marL="285750" indent="-285750">
              <a:buFont typeface="Wingdings" panose="05000000000000000000" pitchFamily="2" charset="2"/>
              <a:buChar char="§"/>
            </a:pPr>
            <a:r>
              <a:rPr lang="en-US" sz="2000" dirty="0">
                <a:latin typeface="Arial Narrow" panose="020B0606020202030204" pitchFamily="34" charset="0"/>
              </a:rPr>
              <a:t>New materials on nuclear physics for school students taking into account the concerns of the JINR Member States and Associated Members (with the possibility of translating educational materials into the languages of the participating countries);</a:t>
            </a:r>
          </a:p>
          <a:p>
            <a:pPr marL="285750" indent="-285750">
              <a:buFont typeface="Wingdings" panose="05000000000000000000" pitchFamily="2" charset="2"/>
              <a:buChar char="§"/>
            </a:pPr>
            <a:r>
              <a:rPr lang="en-US" sz="2000" dirty="0">
                <a:latin typeface="Arial Narrow" panose="020B0606020202030204" pitchFamily="34" charset="0"/>
              </a:rPr>
              <a:t>Creation of a base of educational materials for use in science projects and research works within the physics course for schools;</a:t>
            </a:r>
          </a:p>
          <a:p>
            <a:pPr marL="285750" indent="-285750">
              <a:buFont typeface="Wingdings" panose="05000000000000000000" pitchFamily="2" charset="2"/>
              <a:buChar char="§"/>
            </a:pPr>
            <a:r>
              <a:rPr lang="en-US" sz="2000" dirty="0">
                <a:latin typeface="Arial Narrow" panose="020B0606020202030204" pitchFamily="34" charset="0"/>
              </a:rPr>
              <a:t>Series of popular science lectures named Engineering – the Second History of Mankind;</a:t>
            </a:r>
          </a:p>
          <a:p>
            <a:pPr marL="285750" indent="-285750">
              <a:buFont typeface="Wingdings" panose="05000000000000000000" pitchFamily="2" charset="2"/>
              <a:buChar char="§"/>
            </a:pPr>
            <a:r>
              <a:rPr lang="en-US" sz="2000" dirty="0">
                <a:latin typeface="Arial Narrow" panose="020B0606020202030204" pitchFamily="34" charset="0"/>
              </a:rPr>
              <a:t>Lectures and workshops for Schools of physics teachers at JINR and CERN.</a:t>
            </a:r>
          </a:p>
        </p:txBody>
      </p:sp>
      <p:pic>
        <p:nvPicPr>
          <p:cNvPr id="23" name="Рисунок 22"/>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159000"/>
                    </a14:imgEffect>
                    <a14:imgEffect>
                      <a14:brightnessContrast bright="22000"/>
                    </a14:imgEffect>
                  </a14:imgLayer>
                </a14:imgProps>
              </a:ext>
              <a:ext uri="{28A0092B-C50C-407E-A947-70E740481C1C}">
                <a14:useLocalDpi xmlns:a14="http://schemas.microsoft.com/office/drawing/2010/main" val="0"/>
              </a:ext>
            </a:extLst>
          </a:blip>
          <a:srcRect l="1722" t="14974" r="-1722" b="-6131"/>
          <a:stretch/>
        </p:blipFill>
        <p:spPr>
          <a:xfrm>
            <a:off x="515938" y="1190317"/>
            <a:ext cx="4608512" cy="2550876"/>
          </a:xfrm>
          <a:prstGeom prst="rect">
            <a:avLst/>
          </a:prstGeom>
        </p:spPr>
      </p:pic>
      <p:pic>
        <p:nvPicPr>
          <p:cNvPr id="2050" name="Picture 2" descr="http://petrpku.mil.ru/upload/site134/document_news/GwjG3qNU8s.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499" b="12896"/>
          <a:stretch/>
        </p:blipFill>
        <p:spPr bwMode="auto">
          <a:xfrm>
            <a:off x="515938" y="3772319"/>
            <a:ext cx="4513160" cy="242523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219B021-A45E-4596-B48D-43147A7F60A3}"/>
              </a:ext>
            </a:extLst>
          </p:cNvPr>
          <p:cNvSpPr txBox="1"/>
          <p:nvPr/>
        </p:nvSpPr>
        <p:spPr>
          <a:xfrm>
            <a:off x="431259" y="353221"/>
            <a:ext cx="10132979" cy="461665"/>
          </a:xfrm>
          <a:prstGeom prst="rect">
            <a:avLst/>
          </a:prstGeom>
          <a:noFill/>
        </p:spPr>
        <p:txBody>
          <a:bodyPr wrap="square" rtlCol="0" anchor="ctr">
            <a:spAutoFit/>
          </a:bodyPr>
          <a:lstStyle/>
          <a:p>
            <a:r>
              <a:rPr lang="en-US" altLang="ko-KR" sz="2400" b="1" dirty="0">
                <a:solidFill>
                  <a:srgbClr val="54899A"/>
                </a:solidFill>
                <a:latin typeface="Arial Narrow" panose="020B0606020202030204" pitchFamily="34" charset="0"/>
                <a:cs typeface="Arial" pitchFamily="34" charset="0"/>
              </a:rPr>
              <a:t>5. Educational materials for teachers and school students</a:t>
            </a:r>
            <a:endParaRPr lang="ko-KR" altLang="en-US" sz="2400" b="1" dirty="0">
              <a:solidFill>
                <a:srgbClr val="54899A"/>
              </a:solidFill>
              <a:latin typeface="Arial Narrow" panose="020B0606020202030204" pitchFamily="34" charset="0"/>
              <a:cs typeface="Arial" pitchFamily="34" charset="0"/>
            </a:endParaRPr>
          </a:p>
        </p:txBody>
      </p:sp>
    </p:spTree>
    <p:extLst>
      <p:ext uri="{BB962C8B-B14F-4D97-AF65-F5344CB8AC3E}">
        <p14:creationId xmlns:p14="http://schemas.microsoft.com/office/powerpoint/2010/main" val="42019525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46ADAEC-F174-4074-97B7-3A3DC761D3C6}"/>
              </a:ext>
            </a:extLst>
          </p:cNvPr>
          <p:cNvSpPr txBox="1"/>
          <p:nvPr/>
        </p:nvSpPr>
        <p:spPr>
          <a:xfrm>
            <a:off x="431259" y="353221"/>
            <a:ext cx="10132979" cy="461665"/>
          </a:xfrm>
          <a:prstGeom prst="rect">
            <a:avLst/>
          </a:prstGeom>
          <a:noFill/>
        </p:spPr>
        <p:txBody>
          <a:bodyPr wrap="square" rtlCol="0" anchor="ctr">
            <a:spAutoFit/>
          </a:bodyPr>
          <a:lstStyle/>
          <a:p>
            <a:r>
              <a:rPr lang="en-US" altLang="ko-KR" sz="2400" b="1" dirty="0">
                <a:solidFill>
                  <a:srgbClr val="54899A"/>
                </a:solidFill>
                <a:latin typeface="Arial Narrow" panose="020B0606020202030204" pitchFamily="34" charset="0"/>
                <a:cs typeface="Arial" pitchFamily="34" charset="0"/>
              </a:rPr>
              <a:t>5. Educational materials for teachers and school students</a:t>
            </a:r>
            <a:endParaRPr lang="ko-KR" altLang="en-US" sz="2400" b="1" dirty="0">
              <a:solidFill>
                <a:srgbClr val="54899A"/>
              </a:solidFill>
              <a:latin typeface="Arial Narrow" panose="020B0606020202030204" pitchFamily="34" charset="0"/>
              <a:cs typeface="Arial" pitchFamily="34" charset="0"/>
            </a:endParaRPr>
          </a:p>
        </p:txBody>
      </p:sp>
      <p:pic>
        <p:nvPicPr>
          <p:cNvPr id="16" name="Рисунок 15"/>
          <p:cNvPicPr/>
          <p:nvPr/>
        </p:nvPicPr>
        <p:blipFill>
          <a:blip r:embed="rId2" cstate="print"/>
          <a:stretch>
            <a:fillRect/>
          </a:stretch>
        </p:blipFill>
        <p:spPr>
          <a:xfrm>
            <a:off x="1810155" y="1527878"/>
            <a:ext cx="8571689" cy="4435177"/>
          </a:xfrm>
          <a:prstGeom prst="rect">
            <a:avLst/>
          </a:prstGeom>
        </p:spPr>
      </p:pic>
      <p:sp>
        <p:nvSpPr>
          <p:cNvPr id="17" name="Прямоугольник 16"/>
          <p:cNvSpPr/>
          <p:nvPr/>
        </p:nvSpPr>
        <p:spPr>
          <a:xfrm>
            <a:off x="431258" y="865279"/>
            <a:ext cx="8946205" cy="369332"/>
          </a:xfrm>
          <a:prstGeom prst="rect">
            <a:avLst/>
          </a:prstGeom>
        </p:spPr>
        <p:txBody>
          <a:bodyPr wrap="square">
            <a:spAutoFit/>
          </a:bodyPr>
          <a:lstStyle/>
          <a:p>
            <a:r>
              <a:rPr lang="en-US" b="1" dirty="0">
                <a:latin typeface="Arial Narrow" panose="020B0606020202030204" pitchFamily="34" charset="0"/>
                <a:ea typeface="Calibri" panose="020F0502020204030204" pitchFamily="34" charset="0"/>
              </a:rPr>
              <a:t>The elective course “Nuclear Physics” for grades 10–11 of Russian schools</a:t>
            </a:r>
            <a:endParaRPr lang="ru-RU" b="1" dirty="0">
              <a:latin typeface="Arial Narrow" panose="020B0606020202030204" pitchFamily="34" charset="0"/>
            </a:endParaRPr>
          </a:p>
        </p:txBody>
      </p:sp>
    </p:spTree>
    <p:extLst>
      <p:ext uri="{BB962C8B-B14F-4D97-AF65-F5344CB8AC3E}">
        <p14:creationId xmlns:p14="http://schemas.microsoft.com/office/powerpoint/2010/main" val="4278545968"/>
      </p:ext>
    </p:extLst>
  </p:cSld>
  <p:clrMapOvr>
    <a:masterClrMapping/>
  </p:clrMapOvr>
</p:sld>
</file>

<file path=ppt/theme/theme1.xml><?xml version="1.0" encoding="utf-8"?>
<a:theme xmlns:a="http://schemas.openxmlformats.org/drawingml/2006/main" name="Cover and End Slide Master">
  <a:themeElements>
    <a:clrScheme name="Stock">
      <a:dk1>
        <a:sysClr val="windowText" lastClr="000000"/>
      </a:dk1>
      <a:lt1>
        <a:sysClr val="window" lastClr="FFFFFF"/>
      </a:lt1>
      <a:dk2>
        <a:srgbClr val="44546A"/>
      </a:dk2>
      <a:lt2>
        <a:srgbClr val="E7E6E6"/>
      </a:lt2>
      <a:accent1>
        <a:srgbClr val="4A5D62"/>
      </a:accent1>
      <a:accent2>
        <a:srgbClr val="4A7886"/>
      </a:accent2>
      <a:accent3>
        <a:srgbClr val="88BABE"/>
      </a:accent3>
      <a:accent4>
        <a:srgbClr val="9CCCD2"/>
      </a:accent4>
      <a:accent5>
        <a:srgbClr val="70AD47"/>
      </a:accent5>
      <a:accent6>
        <a:srgbClr val="EA0000"/>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Stock">
      <a:dk1>
        <a:sysClr val="windowText" lastClr="000000"/>
      </a:dk1>
      <a:lt1>
        <a:sysClr val="window" lastClr="FFFFFF"/>
      </a:lt1>
      <a:dk2>
        <a:srgbClr val="44546A"/>
      </a:dk2>
      <a:lt2>
        <a:srgbClr val="E7E6E6"/>
      </a:lt2>
      <a:accent1>
        <a:srgbClr val="4A5D62"/>
      </a:accent1>
      <a:accent2>
        <a:srgbClr val="4A7886"/>
      </a:accent2>
      <a:accent3>
        <a:srgbClr val="88BABE"/>
      </a:accent3>
      <a:accent4>
        <a:srgbClr val="9CCCD2"/>
      </a:accent4>
      <a:accent5>
        <a:srgbClr val="70AD47"/>
      </a:accent5>
      <a:accent6>
        <a:srgbClr val="EA0000"/>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Break Slide Master">
  <a:themeElements>
    <a:clrScheme name="ALLPPT-STOCK">
      <a:dk1>
        <a:sysClr val="windowText" lastClr="000000"/>
      </a:dk1>
      <a:lt1>
        <a:sysClr val="window" lastClr="FFFFFF"/>
      </a:lt1>
      <a:dk2>
        <a:srgbClr val="44546A"/>
      </a:dk2>
      <a:lt2>
        <a:srgbClr val="E7E6E6"/>
      </a:lt2>
      <a:accent1>
        <a:srgbClr val="4A5D62"/>
      </a:accent1>
      <a:accent2>
        <a:srgbClr val="4A7886"/>
      </a:accent2>
      <a:accent3>
        <a:srgbClr val="88BABE"/>
      </a:accent3>
      <a:accent4>
        <a:srgbClr val="9CCCD2"/>
      </a:accent4>
      <a:accent5>
        <a:srgbClr val="70AD47"/>
      </a:accent5>
      <a:accent6>
        <a:srgbClr val="EA0000"/>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9777</TotalTime>
  <Words>361</Words>
  <Application>Microsoft Office PowerPoint</Application>
  <PresentationFormat>Широкоэкранный</PresentationFormat>
  <Paragraphs>40</Paragraphs>
  <Slides>11</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3</vt:i4>
      </vt:variant>
      <vt:variant>
        <vt:lpstr>Заголовки слайдов</vt:lpstr>
      </vt:variant>
      <vt:variant>
        <vt:i4>11</vt:i4>
      </vt:variant>
    </vt:vector>
  </HeadingPairs>
  <TitlesOfParts>
    <vt:vector size="18" baseType="lpstr">
      <vt:lpstr>맑은 고딕</vt:lpstr>
      <vt:lpstr>Arial</vt:lpstr>
      <vt:lpstr>Arial Narrow</vt:lpstr>
      <vt:lpstr>Wingdings</vt:lpstr>
      <vt:lpstr>Cover and End Slide Master</vt:lpstr>
      <vt:lpstr>Contents Slide Master</vt:lpstr>
      <vt:lpstr>Section Break Slide Master</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Allppt.com;Googleslidesppt.com</dc:creator>
  <cp:lastModifiedBy>Sjusja</cp:lastModifiedBy>
  <cp:revision>189</cp:revision>
  <dcterms:created xsi:type="dcterms:W3CDTF">2018-04-24T17:14:44Z</dcterms:created>
  <dcterms:modified xsi:type="dcterms:W3CDTF">2020-12-04T10:41:16Z</dcterms:modified>
</cp:coreProperties>
</file>